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tags/tag80.xml" ContentType="application/vnd.openxmlformats-officedocument.presentationml.tags+xml"/>
  <Override PartName="/ppt/notesSlides/notesSlide1.xml" ContentType="application/vnd.openxmlformats-officedocument.presentationml.notesSlide+xml"/>
  <Override PartName="/ppt/comments/modernComment_23DF_5B2AB79B.xml" ContentType="application/vnd.ms-powerpoint.comments+xml"/>
  <Override PartName="/ppt/tags/tag81.xml" ContentType="application/vnd.openxmlformats-officedocument.presentationml.tags+xml"/>
  <Override PartName="/ppt/notesSlides/notesSlide2.xml" ContentType="application/vnd.openxmlformats-officedocument.presentationml.notesSlide+xml"/>
  <Override PartName="/ppt/tags/tag82.xml" ContentType="application/vnd.openxmlformats-officedocument.presentationml.tags+xml"/>
  <Override PartName="/ppt/notesSlides/notesSlide3.xml" ContentType="application/vnd.openxmlformats-officedocument.presentationml.notesSlide+xml"/>
  <Override PartName="/ppt/comments/modernComment_101_598F446F.xml" ContentType="application/vnd.ms-powerpoint.comments+xml"/>
  <Override PartName="/ppt/tags/tag83.xml" ContentType="application/vnd.openxmlformats-officedocument.presentationml.tags+xml"/>
  <Override PartName="/ppt/notesSlides/notesSlide4.xml" ContentType="application/vnd.openxmlformats-officedocument.presentationml.notesSlide+xml"/>
  <Override PartName="/ppt/tags/tag84.xml" ContentType="application/vnd.openxmlformats-officedocument.presentationml.tags+xml"/>
  <Override PartName="/ppt/notesSlides/notesSlide5.xml" ContentType="application/vnd.openxmlformats-officedocument.presentationml.notesSlid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6.xml" ContentType="application/vnd.openxmlformats-officedocument.presentationml.notesSlide+xml"/>
  <Override PartName="/ppt/tags/tag102.xml" ContentType="application/vnd.openxmlformats-officedocument.presentationml.tags+xml"/>
  <Override PartName="/ppt/notesSlides/notesSlide7.xml" ContentType="application/vnd.openxmlformats-officedocument.presentationml.notesSlide+xml"/>
  <Override PartName="/ppt/comments/modernComment_23C0_F21E6E20.xml" ContentType="application/vnd.ms-powerpoint.comment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03.xml" ContentType="application/vnd.openxmlformats-officedocument.presentationml.tags+xml"/>
  <Override PartName="/ppt/notesSlides/notesSlide12.xml" ContentType="application/vnd.openxmlformats-officedocument.presentationml.notesSlide+xml"/>
  <Override PartName="/ppt/tags/tag10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05.xml" ContentType="application/vnd.openxmlformats-officedocument.presentationml.tags+xml"/>
  <Override PartName="/ppt/notesSlides/notesSlide16.xml" ContentType="application/vnd.openxmlformats-officedocument.presentationml.notesSlide+xml"/>
  <Override PartName="/ppt/comments/modernComment_23B9_CAC64228.xml" ContentType="application/vnd.ms-powerpoint.comments+xml"/>
  <Override PartName="/ppt/tags/tag106.xml" ContentType="application/vnd.openxmlformats-officedocument.presentationml.tags+xml"/>
  <Override PartName="/ppt/notesSlides/notesSlide17.xml" ContentType="application/vnd.openxmlformats-officedocument.presentationml.notesSlide+xml"/>
  <Override PartName="/ppt/tags/tag107.xml" ContentType="application/vnd.openxmlformats-officedocument.presentationml.tags+xml"/>
  <Override PartName="/ppt/notesSlides/notesSlide18.xml" ContentType="application/vnd.openxmlformats-officedocument.presentationml.notesSlide+xml"/>
  <Override PartName="/ppt/tags/tag108.xml" ContentType="application/vnd.openxmlformats-officedocument.presentationml.tags+xml"/>
  <Override PartName="/ppt/notesSlides/notesSlide19.xml" ContentType="application/vnd.openxmlformats-officedocument.presentationml.notesSlide+xml"/>
  <Override PartName="/ppt/tags/tag109.xml" ContentType="application/vnd.openxmlformats-officedocument.presentationml.tags+xml"/>
  <Override PartName="/ppt/notesSlides/notesSlide20.xml" ContentType="application/vnd.openxmlformats-officedocument.presentationml.notesSlide+xml"/>
  <Override PartName="/ppt/tags/tag110.xml" ContentType="application/vnd.openxmlformats-officedocument.presentationml.tags+xml"/>
  <Override PartName="/ppt/notesSlides/notesSlide21.xml" ContentType="application/vnd.openxmlformats-officedocument.presentationml.notesSlide+xml"/>
  <Override PartName="/ppt/tags/tag111.xml" ContentType="application/vnd.openxmlformats-officedocument.presentationml.tags+xml"/>
  <Override PartName="/ppt/notesSlides/notesSlide22.xml" ContentType="application/vnd.openxmlformats-officedocument.presentationml.notesSlide+xml"/>
  <Override PartName="/ppt/comments/modernComment_23ED_D5C12096.xml" ContentType="application/vnd.ms-powerpoint.comments+xml"/>
  <Override PartName="/ppt/tags/tag112.xml" ContentType="application/vnd.openxmlformats-officedocument.presentationml.tags+xml"/>
  <Override PartName="/ppt/notesSlides/notesSlide23.xml" ContentType="application/vnd.openxmlformats-officedocument.presentationml.notesSlide+xml"/>
  <Override PartName="/ppt/tags/tag113.xml" ContentType="application/vnd.openxmlformats-officedocument.presentationml.tags+xml"/>
  <Override PartName="/ppt/notesSlides/notesSlide24.xml" ContentType="application/vnd.openxmlformats-officedocument.presentationml.notesSlide+xml"/>
  <Override PartName="/ppt/tags/tag114.xml" ContentType="application/vnd.openxmlformats-officedocument.presentationml.tags+xml"/>
  <Override PartName="/ppt/notesSlides/notesSlide25.xml" ContentType="application/vnd.openxmlformats-officedocument.presentationml.notesSlide+xml"/>
  <Override PartName="/ppt/tags/tag115.xml" ContentType="application/vnd.openxmlformats-officedocument.presentationml.tags+xml"/>
  <Override PartName="/ppt/notesSlides/notesSlide26.xml" ContentType="application/vnd.openxmlformats-officedocument.presentationml.notesSlide+xml"/>
  <Override PartName="/ppt/tags/tag116.xml" ContentType="application/vnd.openxmlformats-officedocument.presentationml.tags+xml"/>
  <Override PartName="/ppt/notesSlides/notesSlide27.xml" ContentType="application/vnd.openxmlformats-officedocument.presentationml.notesSlide+xml"/>
  <Override PartName="/ppt/tags/tag117.xml" ContentType="application/vnd.openxmlformats-officedocument.presentationml.tags+xml"/>
  <Override PartName="/ppt/notesSlides/notesSlide28.xml" ContentType="application/vnd.openxmlformats-officedocument.presentationml.notesSlide+xml"/>
  <Override PartName="/ppt/tags/tag118.xml" ContentType="application/vnd.openxmlformats-officedocument.presentationml.tags+xml"/>
  <Override PartName="/ppt/notesSlides/notesSlide29.xml" ContentType="application/vnd.openxmlformats-officedocument.presentationml.notesSlide+xml"/>
  <Override PartName="/ppt/tags/tag119.xml" ContentType="application/vnd.openxmlformats-officedocument.presentationml.tags+xml"/>
  <Override PartName="/ppt/notesSlides/notesSlide30.xml" ContentType="application/vnd.openxmlformats-officedocument.presentationml.notesSlide+xml"/>
  <Override PartName="/ppt/tags/tag120.xml" ContentType="application/vnd.openxmlformats-officedocument.presentationml.tags+xml"/>
  <Override PartName="/ppt/notesSlides/notesSlide31.xml" ContentType="application/vnd.openxmlformats-officedocument.presentationml.notesSlide+xml"/>
  <Override PartName="/ppt/tags/tag121.xml" ContentType="application/vnd.openxmlformats-officedocument.presentationml.tags+xml"/>
  <Override PartName="/ppt/notesSlides/notesSlide32.xml" ContentType="application/vnd.openxmlformats-officedocument.presentationml.notesSlide+xml"/>
  <Override PartName="/ppt/tags/tag122.xml" ContentType="application/vnd.openxmlformats-officedocument.presentationml.tags+xml"/>
  <Override PartName="/ppt/notesSlides/notesSlide33.xml" ContentType="application/vnd.openxmlformats-officedocument.presentationml.notesSlide+xml"/>
  <Override PartName="/ppt/tags/tag123.xml" ContentType="application/vnd.openxmlformats-officedocument.presentationml.tags+xml"/>
  <Override PartName="/ppt/notesSlides/notesSlide34.xml" ContentType="application/vnd.openxmlformats-officedocument.presentationml.notesSlide+xml"/>
  <Override PartName="/ppt/tags/tag124.xml" ContentType="application/vnd.openxmlformats-officedocument.presentationml.tags+xml"/>
  <Override PartName="/ppt/notesSlides/notesSlide35.xml" ContentType="application/vnd.openxmlformats-officedocument.presentationml.notesSlide+xml"/>
  <Override PartName="/ppt/tags/tag125.xml" ContentType="application/vnd.openxmlformats-officedocument.presentationml.tags+xml"/>
  <Override PartName="/ppt/notesSlides/notesSlide36.xml" ContentType="application/vnd.openxmlformats-officedocument.presentationml.notesSlide+xml"/>
  <Override PartName="/ppt/tags/tag126.xml" ContentType="application/vnd.openxmlformats-officedocument.presentationml.tags+xml"/>
  <Override PartName="/ppt/notesSlides/notesSlide37.xml" ContentType="application/vnd.openxmlformats-officedocument.presentationml.notesSlide+xml"/>
  <Override PartName="/ppt/comments/modernComment_23F3_21C646E5.xml" ContentType="application/vnd.ms-powerpoint.comments+xml"/>
  <Override PartName="/ppt/tags/tag127.xml" ContentType="application/vnd.openxmlformats-officedocument.presentationml.tags+xml"/>
  <Override PartName="/ppt/notesSlides/notesSlide38.xml" ContentType="application/vnd.openxmlformats-officedocument.presentationml.notesSlide+xml"/>
  <Override PartName="/ppt/tags/tag128.xml" ContentType="application/vnd.openxmlformats-officedocument.presentationml.tags+xml"/>
  <Override PartName="/ppt/notesSlides/notesSlide39.xml" ContentType="application/vnd.openxmlformats-officedocument.presentationml.notesSlide+xml"/>
  <Override PartName="/ppt/comments/modernComment_2401_5AF61CAB.xml" ContentType="application/vnd.ms-powerpoint.comments+xml"/>
  <Override PartName="/ppt/tags/tag129.xml" ContentType="application/vnd.openxmlformats-officedocument.presentationml.tags+xml"/>
  <Override PartName="/ppt/notesSlides/notesSlide40.xml" ContentType="application/vnd.openxmlformats-officedocument.presentationml.notesSlide+xml"/>
  <Override PartName="/ppt/comments/modernComment_23C2_10895EAC.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71" r:id="rId5"/>
    <p:sldMasterId id="2147483683" r:id="rId6"/>
    <p:sldMasterId id="2147483700" r:id="rId7"/>
    <p:sldMasterId id="2147483713" r:id="rId8"/>
    <p:sldMasterId id="2147483726" r:id="rId9"/>
  </p:sldMasterIdLst>
  <p:notesMasterIdLst>
    <p:notesMasterId r:id="rId52"/>
  </p:notesMasterIdLst>
  <p:handoutMasterIdLst>
    <p:handoutMasterId r:id="rId53"/>
  </p:handoutMasterIdLst>
  <p:sldIdLst>
    <p:sldId id="9183" r:id="rId10"/>
    <p:sldId id="9190" r:id="rId11"/>
    <p:sldId id="257" r:id="rId12"/>
    <p:sldId id="9182" r:id="rId13"/>
    <p:sldId id="9214" r:id="rId14"/>
    <p:sldId id="344" r:id="rId15"/>
    <p:sldId id="9208" r:id="rId16"/>
    <p:sldId id="9152" r:id="rId17"/>
    <p:sldId id="282" r:id="rId18"/>
    <p:sldId id="313" r:id="rId19"/>
    <p:sldId id="334" r:id="rId20"/>
    <p:sldId id="325" r:id="rId21"/>
    <p:sldId id="331" r:id="rId22"/>
    <p:sldId id="9209" r:id="rId23"/>
    <p:sldId id="9157" r:id="rId24"/>
    <p:sldId id="9215" r:id="rId25"/>
    <p:sldId id="9216" r:id="rId26"/>
    <p:sldId id="9145" r:id="rId27"/>
    <p:sldId id="9210" r:id="rId28"/>
    <p:sldId id="9153" r:id="rId29"/>
    <p:sldId id="9191" r:id="rId30"/>
    <p:sldId id="9211" r:id="rId31"/>
    <p:sldId id="9170" r:id="rId32"/>
    <p:sldId id="9197" r:id="rId33"/>
    <p:sldId id="9207" r:id="rId34"/>
    <p:sldId id="9184" r:id="rId35"/>
    <p:sldId id="9198" r:id="rId36"/>
    <p:sldId id="9192" r:id="rId37"/>
    <p:sldId id="9212" r:id="rId38"/>
    <p:sldId id="9175" r:id="rId39"/>
    <p:sldId id="9193" r:id="rId40"/>
    <p:sldId id="9194" r:id="rId41"/>
    <p:sldId id="9213" r:id="rId42"/>
    <p:sldId id="9177" r:id="rId43"/>
    <p:sldId id="9205" r:id="rId44"/>
    <p:sldId id="9204" r:id="rId45"/>
    <p:sldId id="9201" r:id="rId46"/>
    <p:sldId id="9202" r:id="rId47"/>
    <p:sldId id="9203" r:id="rId48"/>
    <p:sldId id="9218" r:id="rId49"/>
    <p:sldId id="9217" r:id="rId50"/>
    <p:sldId id="9154" r:id="rId51"/>
  </p:sldIdLst>
  <p:sldSz cx="12192000" cy="6858000"/>
  <p:notesSz cx="6858000" cy="9144000"/>
  <p:custDataLst>
    <p:tags r:id="rId54"/>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rundlagen" id="{4D0A4A0C-5D83-4A53-8556-D935A9F2F3ED}">
          <p14:sldIdLst/>
        </p14:section>
        <p14:section name="Slides" id="{2A983C1F-389B-4458-925C-92699E0F1D0C}">
          <p14:sldIdLst>
            <p14:sldId id="9183"/>
            <p14:sldId id="9190"/>
            <p14:sldId id="257"/>
            <p14:sldId id="9182"/>
            <p14:sldId id="9214"/>
            <p14:sldId id="344"/>
            <p14:sldId id="9208"/>
            <p14:sldId id="9152"/>
            <p14:sldId id="282"/>
            <p14:sldId id="313"/>
            <p14:sldId id="334"/>
            <p14:sldId id="325"/>
            <p14:sldId id="331"/>
            <p14:sldId id="9209"/>
            <p14:sldId id="9157"/>
            <p14:sldId id="9215"/>
            <p14:sldId id="9216"/>
            <p14:sldId id="9145"/>
            <p14:sldId id="9210"/>
            <p14:sldId id="9153"/>
            <p14:sldId id="9191"/>
            <p14:sldId id="9211"/>
            <p14:sldId id="9170"/>
            <p14:sldId id="9197"/>
            <p14:sldId id="9207"/>
            <p14:sldId id="9184"/>
            <p14:sldId id="9198"/>
            <p14:sldId id="9192"/>
            <p14:sldId id="9212"/>
            <p14:sldId id="9175"/>
            <p14:sldId id="9193"/>
            <p14:sldId id="9194"/>
            <p14:sldId id="9213"/>
            <p14:sldId id="9177"/>
            <p14:sldId id="9205"/>
            <p14:sldId id="9204"/>
            <p14:sldId id="9201"/>
            <p14:sldId id="9202"/>
            <p14:sldId id="9203"/>
            <p14:sldId id="9218"/>
            <p14:sldId id="9217"/>
            <p14:sldId id="9154"/>
          </p14:sldIdLst>
        </p14:section>
        <p14:section name="Beispielfolien" id="{AEAFDD07-7BF5-4D42-A6D2-9126B6F4C29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233130C-6626-A536-7626-3735B3630E24}" name="Martin Klimmek" initials="MK" userId="S::martin.klimmek@juniz.com::1257cbd6-b76f-4c22-8ac8-31eb15fcd5d4" providerId="AD"/>
  <p188:author id="{23551D1F-BAA0-A07E-C9C9-8558EF0E75BC}" name="Ilona Dickschas" initials="ID" userId="S::ilona.dickschas@juniz.com::d5c7bccc-31ca-44c0-9fb7-2e3cfd1f2c68" providerId="AD"/>
  <p188:author id="{49100B2F-565F-A18C-26F8-1843B88BB5F4}" name="Christoph Beck" initials="CB" userId="S::christoph.beck@juniz.com::b3c0c1eb-2dad-4e1a-b141-d612b036ed2f" providerId="AD"/>
  <p188:author id="{3E71786A-7CD6-919F-750E-4DD88FFD3BA6}" name="Rohit Mishra" initials="" userId="S::rohit.mishra@juniz.com::ad2e26d3-ccd4-44b0-9c00-44c8e077c159" providerId="AD"/>
  <p188:author id="{8067E2D2-1F14-0408-C78D-B4BF79B07250}" name="Ricardo Kissinger" initials="" userId="S::Ricardo.kissinger@juniz.com::eb03937e-2d40-44cf-b283-dc737b306fcb" providerId="AD"/>
  <p188:author id="{7C6465D8-F651-532E-1CAA-C2DA4884A61A}" name="Vanessa Wick" initials="VW" userId="S::vanessa.wick@juniz.com::3ad03910-cadc-49ee-9e0a-04169ba97181" providerId="AD"/>
  <p188:author id="{E64EA6E1-E8AE-E658-9C44-8590EFF8B198}" name="Amit Kumar" initials="" userId="S::amit.kumar@juniz.com::81dcf35c-7dbf-4fa2-8e2a-fb39ce248de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9F75948-D201-EB4B-9411-E1EE0242D3DB}" v="3756" dt="2023-09-26T14:52:27.175"/>
  </p1510:revLst>
</p1510:revInfo>
</file>

<file path=ppt/tableStyles.xml><?xml version="1.0" encoding="utf-8"?>
<a:tblStyleLst xmlns:a="http://schemas.openxmlformats.org/drawingml/2006/main" def="{3B4B98B0-60AC-42C2-AFA5-B58CD77FA1E5}">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presProps" Target="pres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Master" Target="slideMasters/slideMaster2.xml"/><Relationship Id="rId19" Type="http://schemas.openxmlformats.org/officeDocument/2006/relationships/slide" Target="slides/slide1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viewProps" Target="viewProps.xml"/><Relationship Id="rId8" Type="http://schemas.openxmlformats.org/officeDocument/2006/relationships/slideMaster" Target="slideMasters/slideMaster5.xml"/><Relationship Id="rId51" Type="http://schemas.openxmlformats.org/officeDocument/2006/relationships/slide" Target="slides/slide42.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microsoft.com/office/2015/10/relationships/revisionInfo" Target="revisionInfo.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theme" Target="theme/theme1.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notesMaster" Target="notesMasters/notesMaster1.xml"/><Relationship Id="rId60" Type="http://schemas.microsoft.com/office/2018/10/relationships/authors" Target="authors.xml"/></Relationships>
</file>

<file path=ppt/comments/modernComment_101_598F446F.xml><?xml version="1.0" encoding="utf-8"?>
<p188:cmLst xmlns:a="http://schemas.openxmlformats.org/drawingml/2006/main" xmlns:r="http://schemas.openxmlformats.org/officeDocument/2006/relationships" xmlns:p188="http://schemas.microsoft.com/office/powerpoint/2018/8/main">
  <p188:cm id="{934B62B3-A545-4249-AA71-E031600AA1D6}" authorId="{49100B2F-565F-A18C-26F8-1843B88BB5F4}" status="resolved" created="2023-09-20T21:59:10.175" complete="100000">
    <pc:sldMkLst xmlns:pc="http://schemas.microsoft.com/office/powerpoint/2013/main/command">
      <pc:docMk/>
      <pc:sldMk cId="1502561391" sldId="257"/>
    </pc:sldMkLst>
    <p188:txBody>
      <a:bodyPr/>
      <a:lstStyle/>
      <a:p>
        <a:r>
          <a:rPr lang="de-DE"/>
          <a:t>Agenda vervollständigen</a:t>
        </a:r>
      </a:p>
    </p188:txBody>
    <p188:extLst>
      <p:ext xmlns:p="http://schemas.openxmlformats.org/presentationml/2006/main" uri="{57CB4572-C831-44C2-8A1C-0ADB6CCDFE69}">
        <p223:reactions xmlns:p223="http://schemas.microsoft.com/office/powerpoint/2022/03/main">
          <p223:rxn type="👍">
            <p223:instance time="2023-09-21T10:02:55.897" authorId="{8067E2D2-1F14-0408-C78D-B4BF79B07250}"/>
          </p223:rxn>
        </p223:reactions>
      </p:ext>
    </p188:extLst>
  </p188:cm>
</p188:cmLst>
</file>

<file path=ppt/comments/modernComment_23B9_CAC64228.xml><?xml version="1.0" encoding="utf-8"?>
<p188:cmLst xmlns:a="http://schemas.openxmlformats.org/drawingml/2006/main" xmlns:r="http://schemas.openxmlformats.org/officeDocument/2006/relationships" xmlns:p188="http://schemas.microsoft.com/office/powerpoint/2018/8/main">
  <p188:cm id="{70A526BF-B0C4-A34A-AAE0-B22504B482D9}" authorId="{8067E2D2-1F14-0408-C78D-B4BF79B07250}" created="2023-09-18T15:06:35.589">
    <pc:sldMkLst xmlns:pc="http://schemas.microsoft.com/office/powerpoint/2013/main/command">
      <pc:docMk/>
      <pc:sldMk cId="3401990696" sldId="9145"/>
    </pc:sldMkLst>
    <p188:txBody>
      <a:bodyPr/>
      <a:lstStyle/>
      <a:p>
        <a:r>
          <a:rPr lang="en-DE"/>
          <a:t>Adding Network/Architecutre Diagramm
</a:t>
        </a:r>
      </a:p>
    </p188:txBody>
  </p188:cm>
  <p188:cm id="{7EEF1A81-5022-CC4E-9FFA-0AAE08C99D06}" authorId="{8067E2D2-1F14-0408-C78D-B4BF79B07250}" created="2023-09-18T15:06:49.614">
    <pc:sldMkLst xmlns:pc="http://schemas.microsoft.com/office/powerpoint/2013/main/command">
      <pc:docMk/>
      <pc:sldMk cId="3401990696" sldId="9145"/>
    </pc:sldMkLst>
    <p188:txBody>
      <a:bodyPr/>
      <a:lstStyle/>
      <a:p>
        <a:r>
          <a:rPr lang="en-DE"/>
          <a:t>Talking about implementation </a:t>
        </a:r>
      </a:p>
    </p188:txBody>
  </p188:cm>
  <p188:cm id="{1AF80EE1-3AA5-0842-AC05-FD09FD1EAF63}" authorId="{8067E2D2-1F14-0408-C78D-B4BF79B07250}" created="2023-09-18T15:07:18.139">
    <pc:sldMkLst xmlns:pc="http://schemas.microsoft.com/office/powerpoint/2013/main/command">
      <pc:docMk/>
      <pc:sldMk cId="3401990696" sldId="9145"/>
    </pc:sldMkLst>
    <p188:txBody>
      <a:bodyPr/>
      <a:lstStyle/>
      <a:p>
        <a:r>
          <a:rPr lang="en-DE"/>
          <a:t>Data Flow -&gt; Edge to Cloud
</a:t>
        </a:r>
      </a:p>
    </p188:txBody>
  </p188:cm>
  <p188:cm id="{6BEDD140-B924-664C-9F50-86140A4FD7A9}" authorId="{8067E2D2-1F14-0408-C78D-B4BF79B07250}" created="2023-09-18T15:07:39.763">
    <pc:sldMkLst xmlns:pc="http://schemas.microsoft.com/office/powerpoint/2013/main/command">
      <pc:docMk/>
      <pc:sldMk cId="3401990696" sldId="9145"/>
    </pc:sldMkLst>
    <p188:txBody>
      <a:bodyPr/>
      <a:lstStyle/>
      <a:p>
        <a:r>
          <a:rPr lang="en-DE"/>
          <a:t>Information of how many metrics per second we write</a:t>
        </a:r>
      </a:p>
    </p188:txBody>
  </p188:cm>
  <p188:cm id="{FE2B5083-011D-394F-8A11-EE712F2464CE}" authorId="{8067E2D2-1F14-0408-C78D-B4BF79B07250}" created="2023-09-18T15:09:29.207">
    <pc:sldMkLst xmlns:pc="http://schemas.microsoft.com/office/powerpoint/2013/main/command">
      <pc:docMk/>
      <pc:sldMk cId="3401990696" sldId="9145"/>
    </pc:sldMkLst>
    <p188:txBody>
      <a:bodyPr/>
      <a:lstStyle/>
      <a:p>
        <a:r>
          <a:rPr lang="en-DE"/>
          <a:t>Add information about integration and negative points we faced </a:t>
        </a:r>
      </a:p>
    </p188:txBody>
  </p188:cm>
</p188:cmLst>
</file>

<file path=ppt/comments/modernComment_23C0_F21E6E20.xml><?xml version="1.0" encoding="utf-8"?>
<p188:cmLst xmlns:a="http://schemas.openxmlformats.org/drawingml/2006/main" xmlns:r="http://schemas.openxmlformats.org/officeDocument/2006/relationships" xmlns:p188="http://schemas.microsoft.com/office/powerpoint/2018/8/main">
  <p188:cm id="{808335E6-DD63-4FA5-B02A-FCD7229C5B01}" authorId="{23551D1F-BAA0-A07E-C9C9-8558EF0E75BC}" created="2023-09-21T07:40:15.208">
    <pc:sldMkLst xmlns:pc="http://schemas.microsoft.com/office/powerpoint/2013/main/command">
      <pc:docMk/>
      <pc:sldMk cId="4062080544" sldId="9152"/>
    </pc:sldMkLst>
    <p188:txBody>
      <a:bodyPr/>
      <a:lstStyle/>
      <a:p>
        <a:r>
          <a:rPr lang="de-DE"/>
          <a:t>Diese Folie versteh ich nicht ganz, willst du hier die Anwendungsfälle von speichern erklären, und wo wir tätig sind? - schau mal ob Folie 19 hier passt
Bitte nur Grafiken verwenden, die wir auch selbst erstellt bzw. die Rechte haben, diese Grafik kenn ich nicht. </a:t>
        </a:r>
      </a:p>
    </p188:txBody>
  </p188:cm>
</p188:cmLst>
</file>

<file path=ppt/comments/modernComment_23C2_10895EAC.xml><?xml version="1.0" encoding="utf-8"?>
<p188:cmLst xmlns:a="http://schemas.openxmlformats.org/drawingml/2006/main" xmlns:r="http://schemas.openxmlformats.org/officeDocument/2006/relationships" xmlns:p188="http://schemas.microsoft.com/office/powerpoint/2018/8/main">
  <p188:cm id="{257C59DE-0CCC-4A7C-AF03-696708652D0D}" authorId="{7C6465D8-F651-532E-1CAA-C2DA4884A61A}" status="resolved" created="2023-09-18T11:49:43.419" complete="100000">
    <ac:deMkLst xmlns:ac="http://schemas.microsoft.com/office/drawing/2013/main/command">
      <pc:docMk xmlns:pc="http://schemas.microsoft.com/office/powerpoint/2013/main/command"/>
      <pc:sldMk xmlns:pc="http://schemas.microsoft.com/office/powerpoint/2013/main/command" cId="277438124" sldId="9154"/>
      <ac:picMk id="2" creationId="{62AC5687-B415-60C9-2698-9F2D418D5096}"/>
    </ac:deMkLst>
    <p188:replyLst>
      <p188:reply id="{7B5902EE-E4F4-8E4C-877E-74BFB01CCB0D}" authorId="{8067E2D2-1F14-0408-C78D-B4BF79B07250}" created="2023-09-18T15:44:07.640">
        <p188:txBody>
          <a:bodyPr/>
          <a:lstStyle/>
          <a:p>
            <a:r>
              <a:rPr lang="en-DE"/>
              <a:t>Erledigt…</a:t>
            </a:r>
          </a:p>
        </p188:txBody>
      </p188:reply>
    </p188:replyLst>
    <p188:txBody>
      <a:bodyPr/>
      <a:lstStyle/>
      <a:p>
        <a:r>
          <a:rPr lang="de-DE"/>
          <a:t>Verlinkung zum Firmenprofil einfügen</a:t>
        </a:r>
      </a:p>
    </p188:txBody>
  </p188:cm>
  <p188:cm id="{D79FC06B-1613-D041-85BC-87A5E537EAE2}" authorId="{8067E2D2-1F14-0408-C78D-B4BF79B07250}" status="resolved" created="2023-09-18T16:14:43.837" complete="100000">
    <ac:txMkLst xmlns:ac="http://schemas.microsoft.com/office/drawing/2013/main/command">
      <pc:docMk xmlns:pc="http://schemas.microsoft.com/office/powerpoint/2013/main/command"/>
      <pc:sldMk xmlns:pc="http://schemas.microsoft.com/office/powerpoint/2013/main/command" cId="277438124" sldId="9154"/>
      <ac:spMk id="8" creationId="{987092F2-48D8-6A56-30EF-9474C1E2080E}"/>
      <ac:txMk cp="151">
        <ac:context len="152" hash="1715243874"/>
      </ac:txMk>
    </ac:txMkLst>
    <p188:pos x="3332994" y="1224571"/>
    <p188:replyLst>
      <p188:reply id="{5599DC08-D289-4B86-955F-16C5ABF4E073}" authorId="{7C6465D8-F651-532E-1CAA-C2DA4884A61A}" created="2023-09-18T16:58:49.879">
        <p188:txBody>
          <a:bodyPr/>
          <a:lstStyle/>
          <a:p>
            <a:r>
              <a:rPr lang="en-US"/>
              <a:t>ja, die doppelung ist semi gut. hau das „lets have a chat raus“</a:t>
            </a:r>
          </a:p>
        </p188:txBody>
      </p188:reply>
      <p188:reply id="{3418BF0C-2282-5C4D-9F08-31B0A51B133C}" authorId="{8067E2D2-1F14-0408-C78D-B4BF79B07250}" created="2023-09-19T14:31:57.012">
        <p188:txBody>
          <a:bodyPr/>
          <a:lstStyle/>
          <a:p>
            <a:r>
              <a:rPr lang="en-DE"/>
              <a:t>Ach schau an, hast ja gestern schon beantwortet… Ich habs jetzt mal etwas angepasst. Bin aber noch nicht ganz happy.  Ich lass mal das “ready to make waves in the energy world” auch raus…
</a:t>
            </a:r>
          </a:p>
        </p188:txBody>
      </p188:reply>
    </p188:replyLst>
    <p188:txBody>
      <a:bodyPr/>
      <a:lstStyle/>
      <a:p>
        <a:r>
          <a:rPr lang="en-DE"/>
          <a:t>[@Vanessa Wick] Das finde ich eine unschöne Dopplung/Ich finde das passt nicht wirklich zum ersten Satz. 
Dann wenigstens den “let’s have a chat” Satz raus ODER aber das untere abändern/raus. 
</a:t>
        </a:r>
      </a:p>
    </p188:txBody>
  </p188:cm>
  <p188:cm id="{C480A354-DE7B-964C-BD83-E460F022B517}" authorId="{8067E2D2-1F14-0408-C78D-B4BF79B07250}" status="resolved" created="2023-09-18T16:15:46.523" complete="100000">
    <ac:txMkLst xmlns:ac="http://schemas.microsoft.com/office/drawing/2013/main/command">
      <pc:docMk xmlns:pc="http://schemas.microsoft.com/office/powerpoint/2013/main/command"/>
      <pc:sldMk xmlns:pc="http://schemas.microsoft.com/office/powerpoint/2013/main/command" cId="277438124" sldId="9154"/>
      <ac:spMk id="10" creationId="{3BCFF158-1D45-9585-752B-9EF5C7DA7C9A}"/>
      <ac:txMk cp="126" len="73">
        <ac:context len="200" hash="2653567562"/>
      </ac:txMk>
    </ac:txMkLst>
    <p188:pos x="2735261" y="1444705"/>
    <p188:replyLst>
      <p188:reply id="{7F764D55-D6E0-44D4-95B7-4B7E2E5C8A6E}" authorId="{7C6465D8-F651-532E-1CAA-C2DA4884A61A}" created="2023-09-18T16:58:12.816">
        <p188:txBody>
          <a:bodyPr/>
          <a:lstStyle/>
          <a:p>
            <a:r>
              <a:rPr lang="en-US"/>
              <a:t>Das kommt von mir</a:t>
            </a:r>
          </a:p>
        </p188:txBody>
        <p188:extLst>
          <p:ext xmlns:p="http://schemas.openxmlformats.org/presentationml/2006/main" uri="{57CB4572-C831-44C2-8A1C-0ADB6CCDFE69}">
            <p223:reactions xmlns:p223="http://schemas.microsoft.com/office/powerpoint/2022/03/main">
              <p223:rxn type="👍">
                <p223:instance time="2023-09-19T14:30:45.340" authorId="{8067E2D2-1F14-0408-C78D-B4BF79B07250}"/>
              </p223:rxn>
            </p223:reactions>
          </p:ext>
        </p188:extLst>
      </p188:reply>
      <p188:reply id="{E6400FFB-C680-0044-B69D-55903339DEA5}" authorId="{8067E2D2-1F14-0408-C78D-B4BF79B07250}" created="2023-09-19T14:31:07.385">
        <p188:txBody>
          <a:bodyPr/>
          <a:lstStyle/>
          <a:p>
            <a:r>
              <a:rPr lang="en-DE"/>
              <a:t>Dachte ich mir fast :D ich finde den Text aber an sich gut :D</a:t>
            </a:r>
          </a:p>
        </p188:txBody>
      </p188:reply>
      <p188:reply id="{AC650ED8-A967-3545-B895-47469441848C}" authorId="{8067E2D2-1F14-0408-C78D-B4BF79B07250}" created="2023-09-19T14:32:33.861">
        <p188:txBody>
          <a:bodyPr/>
          <a:lstStyle/>
          <a:p>
            <a:r>
              <a:rPr lang="en-DE"/>
              <a:t>Wobei sich das ja auch fast wieder doppelt… naja ich habs mal angepasst hier auch ...</a:t>
            </a:r>
          </a:p>
        </p188:txBody>
      </p188:reply>
    </p188:replyLst>
    <p188:txBody>
      <a:bodyPr/>
      <a:lstStyle/>
      <a:p>
        <a:r>
          <a:rPr lang="en-DE"/>
          <a:t>Ist das offiziell oder von dir? 
Also hattest du das auf English nur übersetzt? Ich frage aus Interesse, weil es mir nicht so vor kommt, als wenn das aktuelle Management da wirklich so Interesse dran hätte an solchen Dingen …. :’( [@Vanessa Wick]
</a:t>
        </a:r>
      </a:p>
    </p188:txBody>
  </p188:cm>
</p188:cmLst>
</file>

<file path=ppt/comments/modernComment_23DF_5B2AB79B.xml><?xml version="1.0" encoding="utf-8"?>
<p188:cmLst xmlns:a="http://schemas.openxmlformats.org/drawingml/2006/main" xmlns:r="http://schemas.openxmlformats.org/officeDocument/2006/relationships" xmlns:p188="http://schemas.microsoft.com/office/powerpoint/2018/8/main">
  <p188:cm id="{7D9E739F-3200-42E5-B7F9-93C7F878D371}" authorId="{49100B2F-565F-A18C-26F8-1843B88BB5F4}" created="2023-09-20T21:58:45.371">
    <pc:sldMkLst xmlns:pc="http://schemas.microsoft.com/office/powerpoint/2013/main/command">
      <pc:docMk/>
      <pc:sldMk cId="1529526171" sldId="9183"/>
    </pc:sldMkLst>
    <p188:replyLst>
      <p188:reply id="{E5E2E27E-8556-0546-B3ED-72F4E7047107}" authorId="{8067E2D2-1F14-0408-C78D-B4BF79B07250}" created="2023-09-21T10:02:49.720">
        <p188:txBody>
          <a:bodyPr/>
          <a:lstStyle/>
          <a:p>
            <a:r>
              <a:rPr lang="en-DE"/>
              <a:t>Aso ja das waren nur meine Vorlagen :D das ich die dann noch einfüge ja :) Daher waren die ja unter “Grundladen” :) </a:t>
            </a:r>
          </a:p>
        </p188:txBody>
      </p188:reply>
    </p188:replyLst>
    <p188:txBody>
      <a:bodyPr/>
      <a:lstStyle/>
      <a:p>
        <a:r>
          <a:rPr lang="de-DE"/>
          <a:t>Folie 1-4 sind nur deine Vorlagen oder wie darf ich das versehen… also geht es bei 5 erst los </a:t>
        </a:r>
      </a:p>
    </p188:txBody>
  </p188:cm>
</p188:cmLst>
</file>

<file path=ppt/comments/modernComment_23ED_D5C12096.xml><?xml version="1.0" encoding="utf-8"?>
<p188:cmLst xmlns:a="http://schemas.openxmlformats.org/drawingml/2006/main" xmlns:r="http://schemas.openxmlformats.org/officeDocument/2006/relationships" xmlns:p188="http://schemas.microsoft.com/office/powerpoint/2018/8/main">
  <p188:cm id="{2A9B0C07-B090-4873-9B1E-27751D606510}" authorId="{49100B2F-565F-A18C-26F8-1843B88BB5F4}" created="2023-09-20T22:16:00.581">
    <ac:txMkLst xmlns:ac="http://schemas.microsoft.com/office/drawing/2013/main/command">
      <pc:docMk xmlns:pc="http://schemas.microsoft.com/office/powerpoint/2013/main/command"/>
      <pc:sldMk xmlns:pc="http://schemas.microsoft.com/office/powerpoint/2013/main/command" cId="3586203798" sldId="9197"/>
      <ac:spMk id="6" creationId="{A8E346C3-7EF4-1F92-02A0-067C2A30BDD4}"/>
      <ac:txMk cp="313" len="9">
        <ac:context len="535" hash="4197505232"/>
      </ac:txMk>
    </ac:txMkLst>
    <p188:pos x="960436" y="1944686"/>
    <p188:txBody>
      <a:bodyPr/>
      <a:lstStyle/>
      <a:p>
        <a:r>
          <a:rPr lang="de-DE"/>
          <a:t>Kapacitor   heisst das ding so, schreibt man den nicht mit C</a:t>
        </a:r>
      </a:p>
    </p188:txBody>
  </p188:cm>
</p188:cmLst>
</file>

<file path=ppt/comments/modernComment_23F3_21C646E5.xml><?xml version="1.0" encoding="utf-8"?>
<p188:cmLst xmlns:a="http://schemas.openxmlformats.org/drawingml/2006/main" xmlns:r="http://schemas.openxmlformats.org/officeDocument/2006/relationships" xmlns:p188="http://schemas.microsoft.com/office/powerpoint/2018/8/main">
  <p188:cm id="{9FB0D86E-AA51-413A-ADB2-0D0374D27621}" authorId="{49100B2F-565F-A18C-26F8-1843B88BB5F4}" status="resolved" created="2023-09-20T22:24:25.489" complete="100000">
    <pc:sldMkLst xmlns:pc="http://schemas.microsoft.com/office/powerpoint/2013/main/command">
      <pc:docMk/>
      <pc:sldMk cId="566642405" sldId="9203"/>
    </pc:sldMkLst>
    <p188:replyLst>
      <p188:reply id="{9DD70A76-2617-C44D-A417-2E629EDEE469}" authorId="{8067E2D2-1F14-0408-C78D-B4BF79B07250}" created="2023-09-26T13:49:39.283">
        <p188:txBody>
          <a:bodyPr/>
          <a:lstStyle/>
          <a:p>
            <a:r>
              <a:rPr lang="en-DE"/>
              <a:t>Ist passiert - wobei ich explizit drauf hingewiesen wurde, dass das ne TECKI Veranstaltung ist mit Entwicklern usw. ;) </a:t>
            </a:r>
          </a:p>
        </p188:txBody>
      </p188:reply>
    </p188:replyLst>
    <p188:txBody>
      <a:bodyPr/>
      <a:lstStyle/>
      <a:p>
        <a:r>
          <a:rPr lang="de-DE"/>
          <a:t>Präasi find ich sehr gut, würde ggfs am Ende noch eine Abschluss Folie als Zusammenfassung der wichtigsten 3 oder 4 Punkte die Influx bietet einfügen…  so dass auch die nicht ganz profis nochmal abgeholt werden .😊</a:t>
        </a:r>
      </a:p>
    </p188:txBody>
  </p188:cm>
</p188:cmLst>
</file>

<file path=ppt/comments/modernComment_2401_5AF61CAB.xml><?xml version="1.0" encoding="utf-8"?>
<p188:cmLst xmlns:a="http://schemas.openxmlformats.org/drawingml/2006/main" xmlns:r="http://schemas.openxmlformats.org/officeDocument/2006/relationships" xmlns:p188="http://schemas.microsoft.com/office/powerpoint/2018/8/main">
  <p188:cm id="{7DD2164E-26D2-C349-B59F-D89BC5285869}" authorId="{8067E2D2-1F14-0408-C78D-B4BF79B07250}" status="resolved" created="2023-09-22T15:29:12.068" startDate="2023-09-22T15:30:11.849" dueDate="2023-09-22T15:30:11.849" assignedTo="{3E71786A-7CD6-919F-750E-4DD88FFD3BA6}" complete="100000" title="@Rohit Mishra">
    <ac:deMkLst xmlns:ac="http://schemas.microsoft.com/office/drawing/2013/main/command">
      <pc:docMk xmlns:pc="http://schemas.microsoft.com/office/powerpoint/2013/main/command"/>
      <pc:sldMk xmlns:pc="http://schemas.microsoft.com/office/powerpoint/2013/main/command" cId="1526078635" sldId="9217"/>
      <ac:spMk id="6" creationId="{A8E346C3-7EF4-1F92-02A0-067C2A30BDD4}"/>
    </ac:deMkLst>
    <p188:replyLst>
      <p188:reply id="{E4B975F8-AA5B-F945-8863-FEA7E1E320C9}" authorId="{8067E2D2-1F14-0408-C78D-B4BF79B07250}" created="2023-09-22T15:30:11.843">
        <p188:txBody>
          <a:bodyPr/>
          <a:lstStyle/>
          <a:p>
            <a:r>
              <a:rPr lang="en-DE"/>
              <a:t>[@Rohit Mishra]</a:t>
            </a:r>
          </a:p>
        </p188:txBody>
      </p188:reply>
    </p188:replyLst>
    <p188:txBody>
      <a:bodyPr/>
      <a:lstStyle/>
      <a:p>
        <a:r>
          <a:rPr lang="en-DE"/>
          <a:t>[@Rohit Mishra] please add what the next steps/projects are</a:t>
        </a:r>
      </a:p>
    </p188:txBody>
    <p188:extLst>
      <p:ext xmlns:p="http://schemas.openxmlformats.org/presentationml/2006/main" uri="{5BB2D875-25FF-4072-B9AC-8F64D62656EB}">
        <p228:taskDetails xmlns:p228="http://schemas.microsoft.com/office/powerpoint/2022/08/main" xmlns="">
          <p228:history>
            <p228:event time="2023-09-22T15:30:11.850" id="{6E327E0E-E296-4F4E-B657-F207D02E3061}">
              <p228:atrbtn authorId="{8067E2D2-1F14-0408-C78D-B4BF79B07250}"/>
              <p228:anchr>
                <p228:comment id="{E4B975F8-AA5B-F945-8863-FEA7E1E320C9}"/>
              </p228:anchr>
              <p228:add/>
            </p228:event>
            <p228:event time="2023-09-22T15:30:11.850" id="{EEB8FD4A-5637-D145-9E80-2FF405FC2A9A}">
              <p228:atrbtn authorId="{8067E2D2-1F14-0408-C78D-B4BF79B07250}"/>
              <p228:anchr>
                <p228:comment id="{E4B975F8-AA5B-F945-8863-FEA7E1E320C9}"/>
              </p228:anchr>
              <p228:asgn authorId="{3E71786A-7CD6-919F-750E-4DD88FFD3BA6}"/>
            </p228:event>
            <p228:event time="2023-09-22T15:30:11.850" id="{D3921FF1-D492-1A41-B7AF-36E1B059FC5A}">
              <p228:atrbtn authorId="{8067E2D2-1F14-0408-C78D-B4BF79B07250}"/>
              <p228:anchr>
                <p228:comment id="{E4B975F8-AA5B-F945-8863-FEA7E1E320C9}"/>
              </p228:anchr>
              <p228:date stDt="2023-09-22T15:30:11.849" endDt="2023-09-22T15:30:11.849"/>
            </p228:event>
            <p228:event time="2023-09-22T15:30:11.850" id="{5779481F-BFA7-5642-8928-E67381E7C2E0}">
              <p228:atrbtn authorId="{8067E2D2-1F14-0408-C78D-B4BF79B07250}"/>
              <p228:anchr>
                <p228:comment id="{E4B975F8-AA5B-F945-8863-FEA7E1E320C9}"/>
              </p228:anchr>
              <p228:title val="@Rohit Mishra"/>
            </p228:event>
            <p228:event time="2023-09-26T13:49:46.517" id="{2CA36D88-CA24-C745-9E63-2A6B8437187C}">
              <p228:atrbtn authorId="{8067E2D2-1F14-0408-C78D-B4BF79B07250}"/>
              <p228:anchr>
                <p228:comment id="{00000000-0000-0000-0000-000000000000}"/>
              </p228:anchr>
              <p228:pcntCmplt val="100000"/>
            </p228:event>
          </p228:history>
        </p228:taskDetails>
      </p:ext>
    </p188:extLst>
  </p188:cm>
  <p188:cm id="{189769F9-93FF-A041-AAAD-86F6A4A06EC2}" authorId="{8067E2D2-1F14-0408-C78D-B4BF79B07250}" status="resolved" created="2023-09-22T15:29:21.505" startDate="2023-09-22T15:30:04.532" dueDate="2023-09-22T15:30:04.532" assignedTo="{E64EA6E1-E8AE-E658-9C44-8590EFF8B198}" complete="100000" title="@Amit Kumar">
    <ac:deMkLst xmlns:ac="http://schemas.microsoft.com/office/drawing/2013/main/command">
      <pc:docMk xmlns:pc="http://schemas.microsoft.com/office/powerpoint/2013/main/command"/>
      <pc:sldMk xmlns:pc="http://schemas.microsoft.com/office/powerpoint/2013/main/command" cId="1526078635" sldId="9217"/>
      <ac:spMk id="6" creationId="{A8E346C3-7EF4-1F92-02A0-067C2A30BDD4}"/>
    </ac:deMkLst>
    <p188:replyLst>
      <p188:reply id="{E28CDFF6-5284-334C-9606-40163B97C486}" authorId="{8067E2D2-1F14-0408-C78D-B4BF79B07250}" created="2023-09-22T15:30:04.527">
        <p188:txBody>
          <a:bodyPr/>
          <a:lstStyle/>
          <a:p>
            <a:r>
              <a:rPr lang="en-DE"/>
              <a:t>[@Amit Kumar]</a:t>
            </a:r>
          </a:p>
        </p188:txBody>
      </p188:reply>
    </p188:replyLst>
    <p188:txBody>
      <a:bodyPr/>
      <a:lstStyle/>
      <a:p>
        <a:r>
          <a:rPr lang="en-DE"/>
          <a:t>[@Amit Kumar] add next steps proejcts</a:t>
        </a:r>
      </a:p>
    </p188:txBody>
    <p188:extLst>
      <p:ext xmlns:p="http://schemas.openxmlformats.org/presentationml/2006/main" uri="{5BB2D875-25FF-4072-B9AC-8F64D62656EB}">
        <p228:taskDetails xmlns:p228="http://schemas.microsoft.com/office/powerpoint/2022/08/main" xmlns="">
          <p228:history>
            <p228:event time="2023-09-22T15:30:04.533" id="{1F575F7A-65D7-AA4C-B570-AA12044BDFB9}">
              <p228:atrbtn authorId="{8067E2D2-1F14-0408-C78D-B4BF79B07250}"/>
              <p228:anchr>
                <p228:comment id="{E28CDFF6-5284-334C-9606-40163B97C486}"/>
              </p228:anchr>
              <p228:add/>
            </p228:event>
            <p228:event time="2023-09-22T15:30:04.533" id="{BAF6ED00-D8A3-BD4B-BE41-BE45B3DD545E}">
              <p228:atrbtn authorId="{8067E2D2-1F14-0408-C78D-B4BF79B07250}"/>
              <p228:anchr>
                <p228:comment id="{E28CDFF6-5284-334C-9606-40163B97C486}"/>
              </p228:anchr>
              <p228:asgn authorId="{E64EA6E1-E8AE-E658-9C44-8590EFF8B198}"/>
            </p228:event>
            <p228:event time="2023-09-22T15:30:04.533" id="{EAFEDD41-14EE-9944-AD44-A06C9ED3A263}">
              <p228:atrbtn authorId="{8067E2D2-1F14-0408-C78D-B4BF79B07250}"/>
              <p228:anchr>
                <p228:comment id="{E28CDFF6-5284-334C-9606-40163B97C486}"/>
              </p228:anchr>
              <p228:date stDt="2023-09-22T15:30:04.532" endDt="2023-09-22T15:30:04.532"/>
            </p228:event>
            <p228:event time="2023-09-22T15:30:04.533" id="{44E8DE8D-E50A-2644-BD71-CD4A6B7D9DFB}">
              <p228:atrbtn authorId="{8067E2D2-1F14-0408-C78D-B4BF79B07250}"/>
              <p228:anchr>
                <p228:comment id="{E28CDFF6-5284-334C-9606-40163B97C486}"/>
              </p228:anchr>
              <p228:title val="@Amit Kumar"/>
            </p228:event>
            <p228:event time="2023-09-26T13:49:49.034" id="{C667C17C-B307-AF4E-B649-17C6A9A559D5}">
              <p228:atrbtn authorId="{8067E2D2-1F14-0408-C78D-B4BF79B07250}"/>
              <p228:anchr>
                <p228:comment id="{00000000-0000-0000-0000-000000000000}"/>
              </p228:anchr>
              <p228:pcntCmplt val="100000"/>
            </p228:event>
          </p228:history>
        </p228:taskDetails>
      </p:ext>
    </p188:extLst>
  </p188:cm>
  <p188:cm id="{2DB44C92-DD80-3B4C-ADC4-D3CA464BF4C1}" authorId="{8067E2D2-1F14-0408-C78D-B4BF79B07250}" status="resolved" created="2023-09-22T15:29:54.065" startDate="2023-09-22T15:29:54.065" dueDate="2023-09-22T15:29:54.065" assignedTo="{3233130C-6626-A536-7626-3735B3630E24}" complete="100000" title="@Martin Klimmek please add next steps/projects">
    <ac:deMkLst xmlns:ac="http://schemas.microsoft.com/office/drawing/2013/main/command">
      <pc:docMk xmlns:pc="http://schemas.microsoft.com/office/powerpoint/2013/main/command"/>
      <pc:sldMk xmlns:pc="http://schemas.microsoft.com/office/powerpoint/2013/main/command" cId="1526078635" sldId="9217"/>
      <ac:spMk id="6" creationId="{A8E346C3-7EF4-1F92-02A0-067C2A30BDD4}"/>
    </ac:deMkLst>
    <p188:txBody>
      <a:bodyPr/>
      <a:lstStyle/>
      <a:p>
        <a:r>
          <a:rPr lang="en-DE"/>
          <a:t>[@Martin Klimmek] please add next steps/projects</a:t>
        </a:r>
      </a:p>
    </p188:txBody>
    <p188:extLst>
      <p:ext xmlns:p="http://schemas.openxmlformats.org/presentationml/2006/main" uri="{5BB2D875-25FF-4072-B9AC-8F64D62656EB}">
        <p228:taskDetails xmlns:p228="http://schemas.microsoft.com/office/powerpoint/2022/08/main" xmlns="">
          <p228:history>
            <p228:event time="2023-09-22T15:29:54.065" id="{D7A03057-E1A0-E14E-97EB-C8ABA174D894}">
              <p228:atrbtn authorId="{8067E2D2-1F14-0408-C78D-B4BF79B07250}"/>
              <p228:anchr>
                <p228:comment id="{2DB44C92-DD80-3B4C-ADC4-D3CA464BF4C1}"/>
              </p228:anchr>
              <p228:add/>
            </p228:event>
            <p228:event time="2023-09-22T15:29:54.065" id="{7D00C50E-69B5-AE4A-AF75-3EBB841AC886}">
              <p228:atrbtn authorId="{8067E2D2-1F14-0408-C78D-B4BF79B07250}"/>
              <p228:anchr>
                <p228:comment id="{2DB44C92-DD80-3B4C-ADC4-D3CA464BF4C1}"/>
              </p228:anchr>
              <p228:asgn authorId="{3233130C-6626-A536-7626-3735B3630E24}"/>
            </p228:event>
            <p228:event time="2023-09-22T15:29:54.065" id="{11D4A792-CE17-B341-BEAD-11855C09961C}">
              <p228:atrbtn authorId="{8067E2D2-1F14-0408-C78D-B4BF79B07250}"/>
              <p228:anchr>
                <p228:comment id="{2DB44C92-DD80-3B4C-ADC4-D3CA464BF4C1}"/>
              </p228:anchr>
              <p228:title val="@Martin Klimmek please add next steps/projects"/>
            </p228:event>
            <p228:event time="2023-09-22T15:29:54.065" id="{7B11BEC8-1B42-984B-88E1-4170EFAEB14B}">
              <p228:atrbtn authorId="{8067E2D2-1F14-0408-C78D-B4BF79B07250}"/>
              <p228:anchr>
                <p228:comment id="{2DB44C92-DD80-3B4C-ADC4-D3CA464BF4C1}"/>
              </p228:anchr>
              <p228:date stDt="2023-09-22T15:29:54.065" endDt="2023-09-22T15:29:54.065"/>
            </p228:event>
            <p228:event time="2023-09-26T13:49:58.950" id="{686C42CD-BED2-0C49-8B1A-86EBA93B9EEF}">
              <p228:atrbtn authorId="{8067E2D2-1F14-0408-C78D-B4BF79B07250}"/>
              <p228:anchr>
                <p228:comment id="{00000000-0000-0000-0000-000000000000}"/>
              </p228:anchr>
              <p228:pcntCmplt val="100000"/>
            </p228:event>
          </p228:history>
        </p228:taskDetails>
      </p:ext>
    </p188:extLst>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85C290D2-0272-5ABE-D9A5-DE705F62783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a:extLst>
              <a:ext uri="{FF2B5EF4-FFF2-40B4-BE49-F238E27FC236}">
                <a16:creationId xmlns:a16="http://schemas.microsoft.com/office/drawing/2014/main" id="{20730A71-A9BA-34A2-FA4B-CAC430B866A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6FD35DA-3372-4925-BCDE-1151C738A4B9}" type="datetimeFigureOut">
              <a:rPr lang="en-US" smtClean="0"/>
              <a:t>9/26/2023</a:t>
            </a:fld>
            <a:endParaRPr lang="en-US"/>
          </a:p>
        </p:txBody>
      </p:sp>
      <p:sp>
        <p:nvSpPr>
          <p:cNvPr id="4" name="Fußzeilenplatzhalter 3">
            <a:extLst>
              <a:ext uri="{FF2B5EF4-FFF2-40B4-BE49-F238E27FC236}">
                <a16:creationId xmlns:a16="http://schemas.microsoft.com/office/drawing/2014/main" id="{698DA34D-393C-E66C-EE47-E169570CE2D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a:extLst>
              <a:ext uri="{FF2B5EF4-FFF2-40B4-BE49-F238E27FC236}">
                <a16:creationId xmlns:a16="http://schemas.microsoft.com/office/drawing/2014/main" id="{DBEF5B29-393E-D962-0697-47A1253E3AE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99D03E-E816-4F09-A24F-EB3EFDBA9C01}" type="slidenum">
              <a:rPr lang="en-US" smtClean="0"/>
              <a:t>‹#›</a:t>
            </a:fld>
            <a:endParaRPr lang="en-US"/>
          </a:p>
        </p:txBody>
      </p:sp>
    </p:spTree>
    <p:extLst>
      <p:ext uri="{BB962C8B-B14F-4D97-AF65-F5344CB8AC3E}">
        <p14:creationId xmlns:p14="http://schemas.microsoft.com/office/powerpoint/2010/main" val="14619007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vl1pPr>
          </a:lstStyle>
          <a:p>
            <a:fld id="{C3C8F109-32AC-4C87-B903-B4382D51F66A}" type="datetimeFigureOut">
              <a:rPr lang="de-DE" smtClean="0"/>
              <a:pPr/>
              <a:t>26.09.2023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0" tIns="0" rIns="0" bIns="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vl1pPr>
          </a:lstStyle>
          <a:p>
            <a:fld id="{393442A3-D48B-4D2B-8F5A-878C46BCA4B1}" type="slidenum">
              <a:rPr lang="de-DE" smtClean="0"/>
              <a:pPr/>
              <a:t>‹#›</a:t>
            </a:fld>
            <a:endParaRPr lang="de-DE"/>
          </a:p>
        </p:txBody>
      </p:sp>
    </p:spTree>
    <p:extLst>
      <p:ext uri="{BB962C8B-B14F-4D97-AF65-F5344CB8AC3E}">
        <p14:creationId xmlns:p14="http://schemas.microsoft.com/office/powerpoint/2010/main" val="3824439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18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2pPr>
    <a:lvl3pPr marL="36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3pPr>
    <a:lvl4pPr marL="54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2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1</a:t>
            </a:fld>
            <a:endParaRPr lang="de-DE"/>
          </a:p>
        </p:txBody>
      </p:sp>
    </p:spTree>
    <p:extLst>
      <p:ext uri="{BB962C8B-B14F-4D97-AF65-F5344CB8AC3E}">
        <p14:creationId xmlns:p14="http://schemas.microsoft.com/office/powerpoint/2010/main" val="3718681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3442A3-D48B-4D2B-8F5A-878C46BCA4B1}" type="slidenum">
              <a:rPr kumimoji="0" lang="de-DE" sz="1200"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de-DE" sz="12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542696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3442A3-D48B-4D2B-8F5A-878C46BCA4B1}" type="slidenum">
              <a:rPr kumimoji="0" lang="de-DE" sz="1200"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DE" sz="12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2718116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14</a:t>
            </a:fld>
            <a:endParaRPr lang="de-DE"/>
          </a:p>
        </p:txBody>
      </p:sp>
    </p:spTree>
    <p:extLst>
      <p:ext uri="{BB962C8B-B14F-4D97-AF65-F5344CB8AC3E}">
        <p14:creationId xmlns:p14="http://schemas.microsoft.com/office/powerpoint/2010/main" val="41595846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15</a:t>
            </a:fld>
            <a:endParaRPr lang="de-DE"/>
          </a:p>
        </p:txBody>
      </p:sp>
    </p:spTree>
    <p:extLst>
      <p:ext uri="{BB962C8B-B14F-4D97-AF65-F5344CB8AC3E}">
        <p14:creationId xmlns:p14="http://schemas.microsoft.com/office/powerpoint/2010/main" val="36246897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3442A3-D48B-4D2B-8F5A-878C46BCA4B1}" type="slidenum">
              <a:rPr kumimoji="0" lang="de-DE" sz="1200"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de-DE" sz="12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211443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3442A3-D48B-4D2B-8F5A-878C46BCA4B1}" type="slidenum">
              <a:rPr kumimoji="0" lang="de-DE" sz="1200"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de-DE" sz="12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340777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18</a:t>
            </a:fld>
            <a:endParaRPr lang="de-DE"/>
          </a:p>
        </p:txBody>
      </p:sp>
    </p:spTree>
    <p:extLst>
      <p:ext uri="{BB962C8B-B14F-4D97-AF65-F5344CB8AC3E}">
        <p14:creationId xmlns:p14="http://schemas.microsoft.com/office/powerpoint/2010/main" val="19103955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19</a:t>
            </a:fld>
            <a:endParaRPr lang="de-DE"/>
          </a:p>
        </p:txBody>
      </p:sp>
    </p:spTree>
    <p:extLst>
      <p:ext uri="{BB962C8B-B14F-4D97-AF65-F5344CB8AC3E}">
        <p14:creationId xmlns:p14="http://schemas.microsoft.com/office/powerpoint/2010/main" val="4620388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20</a:t>
            </a:fld>
            <a:endParaRPr lang="de-DE"/>
          </a:p>
        </p:txBody>
      </p:sp>
    </p:spTree>
    <p:extLst>
      <p:ext uri="{BB962C8B-B14F-4D97-AF65-F5344CB8AC3E}">
        <p14:creationId xmlns:p14="http://schemas.microsoft.com/office/powerpoint/2010/main" val="40656612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21</a:t>
            </a:fld>
            <a:endParaRPr lang="de-DE"/>
          </a:p>
        </p:txBody>
      </p:sp>
    </p:spTree>
    <p:extLst>
      <p:ext uri="{BB962C8B-B14F-4D97-AF65-F5344CB8AC3E}">
        <p14:creationId xmlns:p14="http://schemas.microsoft.com/office/powerpoint/2010/main" val="1063326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2</a:t>
            </a:fld>
            <a:endParaRPr lang="de-DE"/>
          </a:p>
        </p:txBody>
      </p:sp>
    </p:spTree>
    <p:extLst>
      <p:ext uri="{BB962C8B-B14F-4D97-AF65-F5344CB8AC3E}">
        <p14:creationId xmlns:p14="http://schemas.microsoft.com/office/powerpoint/2010/main" val="12467175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22</a:t>
            </a:fld>
            <a:endParaRPr lang="de-DE"/>
          </a:p>
        </p:txBody>
      </p:sp>
    </p:spTree>
    <p:extLst>
      <p:ext uri="{BB962C8B-B14F-4D97-AF65-F5344CB8AC3E}">
        <p14:creationId xmlns:p14="http://schemas.microsoft.com/office/powerpoint/2010/main" val="11491126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23</a:t>
            </a:fld>
            <a:endParaRPr lang="de-DE"/>
          </a:p>
        </p:txBody>
      </p:sp>
    </p:spTree>
    <p:extLst>
      <p:ext uri="{BB962C8B-B14F-4D97-AF65-F5344CB8AC3E}">
        <p14:creationId xmlns:p14="http://schemas.microsoft.com/office/powerpoint/2010/main" val="15338568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24</a:t>
            </a:fld>
            <a:endParaRPr lang="de-DE"/>
          </a:p>
        </p:txBody>
      </p:sp>
    </p:spTree>
    <p:extLst>
      <p:ext uri="{BB962C8B-B14F-4D97-AF65-F5344CB8AC3E}">
        <p14:creationId xmlns:p14="http://schemas.microsoft.com/office/powerpoint/2010/main" val="17877004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25</a:t>
            </a:fld>
            <a:endParaRPr lang="de-DE"/>
          </a:p>
        </p:txBody>
      </p:sp>
    </p:spTree>
    <p:extLst>
      <p:ext uri="{BB962C8B-B14F-4D97-AF65-F5344CB8AC3E}">
        <p14:creationId xmlns:p14="http://schemas.microsoft.com/office/powerpoint/2010/main" val="14043925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26</a:t>
            </a:fld>
            <a:endParaRPr lang="de-DE"/>
          </a:p>
        </p:txBody>
      </p:sp>
    </p:spTree>
    <p:extLst>
      <p:ext uri="{BB962C8B-B14F-4D97-AF65-F5344CB8AC3E}">
        <p14:creationId xmlns:p14="http://schemas.microsoft.com/office/powerpoint/2010/main" val="31296667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27</a:t>
            </a:fld>
            <a:endParaRPr lang="de-DE"/>
          </a:p>
        </p:txBody>
      </p:sp>
    </p:spTree>
    <p:extLst>
      <p:ext uri="{BB962C8B-B14F-4D97-AF65-F5344CB8AC3E}">
        <p14:creationId xmlns:p14="http://schemas.microsoft.com/office/powerpoint/2010/main" val="9511857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28</a:t>
            </a:fld>
            <a:endParaRPr lang="de-DE"/>
          </a:p>
        </p:txBody>
      </p:sp>
    </p:spTree>
    <p:extLst>
      <p:ext uri="{BB962C8B-B14F-4D97-AF65-F5344CB8AC3E}">
        <p14:creationId xmlns:p14="http://schemas.microsoft.com/office/powerpoint/2010/main" val="28755209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29</a:t>
            </a:fld>
            <a:endParaRPr lang="de-DE"/>
          </a:p>
        </p:txBody>
      </p:sp>
    </p:spTree>
    <p:extLst>
      <p:ext uri="{BB962C8B-B14F-4D97-AF65-F5344CB8AC3E}">
        <p14:creationId xmlns:p14="http://schemas.microsoft.com/office/powerpoint/2010/main" val="101144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30</a:t>
            </a:fld>
            <a:endParaRPr lang="de-DE"/>
          </a:p>
        </p:txBody>
      </p:sp>
    </p:spTree>
    <p:extLst>
      <p:ext uri="{BB962C8B-B14F-4D97-AF65-F5344CB8AC3E}">
        <p14:creationId xmlns:p14="http://schemas.microsoft.com/office/powerpoint/2010/main" val="35443360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31</a:t>
            </a:fld>
            <a:endParaRPr lang="de-DE"/>
          </a:p>
        </p:txBody>
      </p:sp>
    </p:spTree>
    <p:extLst>
      <p:ext uri="{BB962C8B-B14F-4D97-AF65-F5344CB8AC3E}">
        <p14:creationId xmlns:p14="http://schemas.microsoft.com/office/powerpoint/2010/main" val="27936024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3</a:t>
            </a:fld>
            <a:endParaRPr lang="de-DE"/>
          </a:p>
        </p:txBody>
      </p:sp>
    </p:spTree>
    <p:extLst>
      <p:ext uri="{BB962C8B-B14F-4D97-AF65-F5344CB8AC3E}">
        <p14:creationId xmlns:p14="http://schemas.microsoft.com/office/powerpoint/2010/main" val="15603490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Dashboard Link: https://</a:t>
            </a:r>
            <a:r>
              <a:rPr lang="de-DE" err="1"/>
              <a:t>grafana.juniz.energy</a:t>
            </a:r>
            <a:r>
              <a:rPr lang="de-DE"/>
              <a:t>/d/df2cf4a0-a527-45ab-b0ef-1dd670f7f95a/smareg9-temporare-temperaturueberwachung-baustelle?orgId=1</a:t>
            </a:r>
          </a:p>
        </p:txBody>
      </p:sp>
      <p:sp>
        <p:nvSpPr>
          <p:cNvPr id="4" name="Foliennummernplatzhalter 3"/>
          <p:cNvSpPr>
            <a:spLocks noGrp="1"/>
          </p:cNvSpPr>
          <p:nvPr>
            <p:ph type="sldNum" sz="quarter" idx="5"/>
          </p:nvPr>
        </p:nvSpPr>
        <p:spPr/>
        <p:txBody>
          <a:bodyPr/>
          <a:lstStyle/>
          <a:p>
            <a:fld id="{393442A3-D48B-4D2B-8F5A-878C46BCA4B1}" type="slidenum">
              <a:rPr lang="de-DE" smtClean="0"/>
              <a:pPr/>
              <a:t>32</a:t>
            </a:fld>
            <a:endParaRPr lang="de-DE"/>
          </a:p>
        </p:txBody>
      </p:sp>
    </p:spTree>
    <p:extLst>
      <p:ext uri="{BB962C8B-B14F-4D97-AF65-F5344CB8AC3E}">
        <p14:creationId xmlns:p14="http://schemas.microsoft.com/office/powerpoint/2010/main" val="14760015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33</a:t>
            </a:fld>
            <a:endParaRPr lang="de-DE"/>
          </a:p>
        </p:txBody>
      </p:sp>
    </p:spTree>
    <p:extLst>
      <p:ext uri="{BB962C8B-B14F-4D97-AF65-F5344CB8AC3E}">
        <p14:creationId xmlns:p14="http://schemas.microsoft.com/office/powerpoint/2010/main" val="35372048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34</a:t>
            </a:fld>
            <a:endParaRPr lang="de-DE"/>
          </a:p>
        </p:txBody>
      </p:sp>
    </p:spTree>
    <p:extLst>
      <p:ext uri="{BB962C8B-B14F-4D97-AF65-F5344CB8AC3E}">
        <p14:creationId xmlns:p14="http://schemas.microsoft.com/office/powerpoint/2010/main" val="27263497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Dashboard Link: https://</a:t>
            </a:r>
            <a:r>
              <a:rPr lang="de-DE" err="1"/>
              <a:t>grafana.juniz.energy</a:t>
            </a:r>
            <a:r>
              <a:rPr lang="de-DE"/>
              <a:t>/d/df2cf4a0-a527-45ab-b0ef-1dd670f7f95a/smareg9-temporare-temperaturueberwachung-baustelle?orgId=1</a:t>
            </a:r>
          </a:p>
        </p:txBody>
      </p:sp>
      <p:sp>
        <p:nvSpPr>
          <p:cNvPr id="4" name="Foliennummernplatzhalter 3"/>
          <p:cNvSpPr>
            <a:spLocks noGrp="1"/>
          </p:cNvSpPr>
          <p:nvPr>
            <p:ph type="sldNum" sz="quarter" idx="5"/>
          </p:nvPr>
        </p:nvSpPr>
        <p:spPr/>
        <p:txBody>
          <a:bodyPr/>
          <a:lstStyle/>
          <a:p>
            <a:fld id="{393442A3-D48B-4D2B-8F5A-878C46BCA4B1}" type="slidenum">
              <a:rPr lang="de-DE" smtClean="0"/>
              <a:pPr/>
              <a:t>35</a:t>
            </a:fld>
            <a:endParaRPr lang="de-DE"/>
          </a:p>
        </p:txBody>
      </p:sp>
    </p:spTree>
    <p:extLst>
      <p:ext uri="{BB962C8B-B14F-4D97-AF65-F5344CB8AC3E}">
        <p14:creationId xmlns:p14="http://schemas.microsoft.com/office/powerpoint/2010/main" val="19647495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36</a:t>
            </a:fld>
            <a:endParaRPr lang="de-DE"/>
          </a:p>
        </p:txBody>
      </p:sp>
    </p:spTree>
    <p:extLst>
      <p:ext uri="{BB962C8B-B14F-4D97-AF65-F5344CB8AC3E}">
        <p14:creationId xmlns:p14="http://schemas.microsoft.com/office/powerpoint/2010/main" val="11408074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Dashboard Link: https://</a:t>
            </a:r>
            <a:r>
              <a:rPr lang="de-DE" err="1"/>
              <a:t>grafana.juniz.energy</a:t>
            </a:r>
            <a:r>
              <a:rPr lang="de-DE"/>
              <a:t>/d/df2cf4a0-a527-45ab-b0ef-1dd670f7f95a/smareg9-temporare-temperaturueberwachung-baustelle?orgId=1</a:t>
            </a:r>
          </a:p>
        </p:txBody>
      </p:sp>
      <p:sp>
        <p:nvSpPr>
          <p:cNvPr id="4" name="Foliennummernplatzhalter 3"/>
          <p:cNvSpPr>
            <a:spLocks noGrp="1"/>
          </p:cNvSpPr>
          <p:nvPr>
            <p:ph type="sldNum" sz="quarter" idx="5"/>
          </p:nvPr>
        </p:nvSpPr>
        <p:spPr/>
        <p:txBody>
          <a:bodyPr/>
          <a:lstStyle/>
          <a:p>
            <a:fld id="{393442A3-D48B-4D2B-8F5A-878C46BCA4B1}" type="slidenum">
              <a:rPr lang="de-DE" smtClean="0"/>
              <a:pPr/>
              <a:t>37</a:t>
            </a:fld>
            <a:endParaRPr lang="de-DE"/>
          </a:p>
        </p:txBody>
      </p:sp>
    </p:spTree>
    <p:extLst>
      <p:ext uri="{BB962C8B-B14F-4D97-AF65-F5344CB8AC3E}">
        <p14:creationId xmlns:p14="http://schemas.microsoft.com/office/powerpoint/2010/main" val="18810561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Dashboard Link: https://</a:t>
            </a:r>
            <a:r>
              <a:rPr lang="de-DE" err="1"/>
              <a:t>grafana.juniz.energy</a:t>
            </a:r>
            <a:r>
              <a:rPr lang="de-DE"/>
              <a:t>/d/df2cf4a0-a527-45ab-b0ef-1dd670f7f95a/smareg9-temporare-temperaturueberwachung-baustelle?orgId=1</a:t>
            </a:r>
          </a:p>
        </p:txBody>
      </p:sp>
      <p:sp>
        <p:nvSpPr>
          <p:cNvPr id="4" name="Foliennummernplatzhalter 3"/>
          <p:cNvSpPr>
            <a:spLocks noGrp="1"/>
          </p:cNvSpPr>
          <p:nvPr>
            <p:ph type="sldNum" sz="quarter" idx="5"/>
          </p:nvPr>
        </p:nvSpPr>
        <p:spPr/>
        <p:txBody>
          <a:bodyPr/>
          <a:lstStyle/>
          <a:p>
            <a:fld id="{393442A3-D48B-4D2B-8F5A-878C46BCA4B1}" type="slidenum">
              <a:rPr lang="de-DE" smtClean="0"/>
              <a:pPr/>
              <a:t>38</a:t>
            </a:fld>
            <a:endParaRPr lang="de-DE"/>
          </a:p>
        </p:txBody>
      </p:sp>
    </p:spTree>
    <p:extLst>
      <p:ext uri="{BB962C8B-B14F-4D97-AF65-F5344CB8AC3E}">
        <p14:creationId xmlns:p14="http://schemas.microsoft.com/office/powerpoint/2010/main" val="42287325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Dashboard Link: https://</a:t>
            </a:r>
            <a:r>
              <a:rPr lang="de-DE" err="1"/>
              <a:t>grafana.juniz.energy</a:t>
            </a:r>
            <a:r>
              <a:rPr lang="de-DE"/>
              <a:t>/d/df2cf4a0-a527-45ab-b0ef-1dd670f7f95a/smareg9-temporare-temperaturueberwachung-baustelle?orgId=1</a:t>
            </a:r>
          </a:p>
        </p:txBody>
      </p:sp>
      <p:sp>
        <p:nvSpPr>
          <p:cNvPr id="4" name="Foliennummernplatzhalter 3"/>
          <p:cNvSpPr>
            <a:spLocks noGrp="1"/>
          </p:cNvSpPr>
          <p:nvPr>
            <p:ph type="sldNum" sz="quarter" idx="5"/>
          </p:nvPr>
        </p:nvSpPr>
        <p:spPr/>
        <p:txBody>
          <a:bodyPr/>
          <a:lstStyle/>
          <a:p>
            <a:fld id="{393442A3-D48B-4D2B-8F5A-878C46BCA4B1}" type="slidenum">
              <a:rPr lang="de-DE" smtClean="0"/>
              <a:pPr/>
              <a:t>39</a:t>
            </a:fld>
            <a:endParaRPr lang="de-DE"/>
          </a:p>
        </p:txBody>
      </p:sp>
    </p:spTree>
    <p:extLst>
      <p:ext uri="{BB962C8B-B14F-4D97-AF65-F5344CB8AC3E}">
        <p14:creationId xmlns:p14="http://schemas.microsoft.com/office/powerpoint/2010/main" val="6080265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Dashboard Link: https://</a:t>
            </a:r>
            <a:r>
              <a:rPr lang="de-DE" err="1"/>
              <a:t>grafana.juniz.energy</a:t>
            </a:r>
            <a:r>
              <a:rPr lang="de-DE"/>
              <a:t>/d/df2cf4a0-a527-45ab-b0ef-1dd670f7f95a/smareg9-temporare-temperaturueberwachung-baustelle?orgId=1</a:t>
            </a:r>
          </a:p>
        </p:txBody>
      </p:sp>
      <p:sp>
        <p:nvSpPr>
          <p:cNvPr id="4" name="Foliennummernplatzhalter 3"/>
          <p:cNvSpPr>
            <a:spLocks noGrp="1"/>
          </p:cNvSpPr>
          <p:nvPr>
            <p:ph type="sldNum" sz="quarter" idx="5"/>
          </p:nvPr>
        </p:nvSpPr>
        <p:spPr/>
        <p:txBody>
          <a:bodyPr/>
          <a:lstStyle/>
          <a:p>
            <a:fld id="{393442A3-D48B-4D2B-8F5A-878C46BCA4B1}" type="slidenum">
              <a:rPr lang="de-DE" smtClean="0"/>
              <a:pPr/>
              <a:t>40</a:t>
            </a:fld>
            <a:endParaRPr lang="de-DE"/>
          </a:p>
        </p:txBody>
      </p:sp>
    </p:spTree>
    <p:extLst>
      <p:ext uri="{BB962C8B-B14F-4D97-AF65-F5344CB8AC3E}">
        <p14:creationId xmlns:p14="http://schemas.microsoft.com/office/powerpoint/2010/main" val="276350302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Dashboard Link: https://</a:t>
            </a:r>
            <a:r>
              <a:rPr lang="de-DE" err="1"/>
              <a:t>grafana.juniz.energy</a:t>
            </a:r>
            <a:r>
              <a:rPr lang="de-DE"/>
              <a:t>/d/df2cf4a0-a527-45ab-b0ef-1dd670f7f95a/smareg9-temporare-temperaturueberwachung-baustelle?orgId=1</a:t>
            </a:r>
          </a:p>
        </p:txBody>
      </p:sp>
      <p:sp>
        <p:nvSpPr>
          <p:cNvPr id="4" name="Foliennummernplatzhalter 3"/>
          <p:cNvSpPr>
            <a:spLocks noGrp="1"/>
          </p:cNvSpPr>
          <p:nvPr>
            <p:ph type="sldNum" sz="quarter" idx="5"/>
          </p:nvPr>
        </p:nvSpPr>
        <p:spPr/>
        <p:txBody>
          <a:bodyPr/>
          <a:lstStyle/>
          <a:p>
            <a:fld id="{393442A3-D48B-4D2B-8F5A-878C46BCA4B1}" type="slidenum">
              <a:rPr lang="de-DE" smtClean="0"/>
              <a:pPr/>
              <a:t>41</a:t>
            </a:fld>
            <a:endParaRPr lang="de-DE"/>
          </a:p>
        </p:txBody>
      </p:sp>
    </p:spTree>
    <p:extLst>
      <p:ext uri="{BB962C8B-B14F-4D97-AF65-F5344CB8AC3E}">
        <p14:creationId xmlns:p14="http://schemas.microsoft.com/office/powerpoint/2010/main" val="143392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4</a:t>
            </a:fld>
            <a:endParaRPr lang="de-DE"/>
          </a:p>
        </p:txBody>
      </p:sp>
    </p:spTree>
    <p:extLst>
      <p:ext uri="{BB962C8B-B14F-4D97-AF65-F5344CB8AC3E}">
        <p14:creationId xmlns:p14="http://schemas.microsoft.com/office/powerpoint/2010/main" val="26251150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42</a:t>
            </a:fld>
            <a:endParaRPr lang="de-DE"/>
          </a:p>
        </p:txBody>
      </p:sp>
    </p:spTree>
    <p:extLst>
      <p:ext uri="{BB962C8B-B14F-4D97-AF65-F5344CB8AC3E}">
        <p14:creationId xmlns:p14="http://schemas.microsoft.com/office/powerpoint/2010/main" val="4113984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5</a:t>
            </a:fld>
            <a:endParaRPr lang="de-DE"/>
          </a:p>
        </p:txBody>
      </p:sp>
    </p:spTree>
    <p:extLst>
      <p:ext uri="{BB962C8B-B14F-4D97-AF65-F5344CB8AC3E}">
        <p14:creationId xmlns:p14="http://schemas.microsoft.com/office/powerpoint/2010/main" val="1775875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7</a:t>
            </a:fld>
            <a:endParaRPr lang="de-DE"/>
          </a:p>
        </p:txBody>
      </p:sp>
    </p:spTree>
    <p:extLst>
      <p:ext uri="{BB962C8B-B14F-4D97-AF65-F5344CB8AC3E}">
        <p14:creationId xmlns:p14="http://schemas.microsoft.com/office/powerpoint/2010/main" val="14768729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8</a:t>
            </a:fld>
            <a:endParaRPr lang="de-DE"/>
          </a:p>
        </p:txBody>
      </p:sp>
    </p:spTree>
    <p:extLst>
      <p:ext uri="{BB962C8B-B14F-4D97-AF65-F5344CB8AC3E}">
        <p14:creationId xmlns:p14="http://schemas.microsoft.com/office/powerpoint/2010/main" val="28169039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393442A3-D48B-4D2B-8F5A-878C46BCA4B1}" type="slidenum">
              <a:rPr lang="de-DE" smtClean="0"/>
              <a:pPr/>
              <a:t>10</a:t>
            </a:fld>
            <a:endParaRPr lang="de-DE"/>
          </a:p>
        </p:txBody>
      </p:sp>
    </p:spTree>
    <p:extLst>
      <p:ext uri="{BB962C8B-B14F-4D97-AF65-F5344CB8AC3E}">
        <p14:creationId xmlns:p14="http://schemas.microsoft.com/office/powerpoint/2010/main" val="7863742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3442A3-D48B-4D2B-8F5A-878C46BCA4B1}" type="slidenum">
              <a:rPr kumimoji="0" lang="de-DE" sz="1200"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de-DE" sz="12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81381840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6" Type="http://schemas.openxmlformats.org/officeDocument/2006/relationships/image" Target="../media/image4.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2.xml"/><Relationship Id="rId1" Type="http://schemas.openxmlformats.org/officeDocument/2006/relationships/tags" Target="../tags/tag16.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2.xml"/><Relationship Id="rId1" Type="http://schemas.openxmlformats.org/officeDocument/2006/relationships/tags" Target="../tags/tag17.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2.xml"/><Relationship Id="rId1" Type="http://schemas.openxmlformats.org/officeDocument/2006/relationships/tags" Target="../tags/tag18.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2.xml"/><Relationship Id="rId1" Type="http://schemas.openxmlformats.org/officeDocument/2006/relationships/tags" Target="../tags/tag19.xml"/><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2.xml"/><Relationship Id="rId1" Type="http://schemas.openxmlformats.org/officeDocument/2006/relationships/tags" Target="../tags/tag20.xml"/><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2.xml"/><Relationship Id="rId1" Type="http://schemas.openxmlformats.org/officeDocument/2006/relationships/tags" Target="../tags/tag21.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2.xml"/><Relationship Id="rId1" Type="http://schemas.openxmlformats.org/officeDocument/2006/relationships/tags" Target="../tags/tag22.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2.xml"/><Relationship Id="rId1" Type="http://schemas.openxmlformats.org/officeDocument/2006/relationships/tags" Target="../tags/tag23.xml"/><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2.xml"/><Relationship Id="rId1" Type="http://schemas.openxmlformats.org/officeDocument/2006/relationships/tags" Target="../tags/tag24.xml"/><Relationship Id="rId4"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2.xml"/><Relationship Id="rId1" Type="http://schemas.openxmlformats.org/officeDocument/2006/relationships/tags" Target="../tags/tag25.xml"/><Relationship Id="rId4"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2.xml"/><Relationship Id="rId1" Type="http://schemas.openxmlformats.org/officeDocument/2006/relationships/tags" Target="../tags/tag26.xml"/><Relationship Id="rId4" Type="http://schemas.openxmlformats.org/officeDocument/2006/relationships/image" Target="../media/image1.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2.xml"/><Relationship Id="rId1" Type="http://schemas.openxmlformats.org/officeDocument/2006/relationships/tags" Target="../tags/tag27.xml"/><Relationship Id="rId4" Type="http://schemas.openxmlformats.org/officeDocument/2006/relationships/image" Target="../media/image1.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Master" Target="../slideMasters/slideMaster3.xml"/><Relationship Id="rId1" Type="http://schemas.openxmlformats.org/officeDocument/2006/relationships/tags" Target="../tags/tag29.xml"/><Relationship Id="rId6" Type="http://schemas.openxmlformats.org/officeDocument/2006/relationships/image" Target="../media/image10.svg"/><Relationship Id="rId5" Type="http://schemas.openxmlformats.org/officeDocument/2006/relationships/image" Target="../media/image8.png"/><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3.xml"/><Relationship Id="rId1" Type="http://schemas.openxmlformats.org/officeDocument/2006/relationships/tags" Target="../tags/tag30.xml"/><Relationship Id="rId4" Type="http://schemas.openxmlformats.org/officeDocument/2006/relationships/image" Target="../media/image1.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3.xml"/><Relationship Id="rId1" Type="http://schemas.openxmlformats.org/officeDocument/2006/relationships/tags" Target="../tags/tag31.xml"/><Relationship Id="rId6" Type="http://schemas.openxmlformats.org/officeDocument/2006/relationships/image" Target="../media/image10.svg"/><Relationship Id="rId5" Type="http://schemas.openxmlformats.org/officeDocument/2006/relationships/image" Target="../media/image8.png"/><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3.xml"/><Relationship Id="rId1" Type="http://schemas.openxmlformats.org/officeDocument/2006/relationships/tags" Target="../tags/tag32.xml"/><Relationship Id="rId4" Type="http://schemas.openxmlformats.org/officeDocument/2006/relationships/image" Target="../media/image1.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Master" Target="../slideMasters/slideMaster3.xml"/><Relationship Id="rId1" Type="http://schemas.openxmlformats.org/officeDocument/2006/relationships/tags" Target="../tags/tag33.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6" Type="http://schemas.openxmlformats.org/officeDocument/2006/relationships/image" Target="../media/image5.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Master" Target="../slideMasters/slideMaster3.xml"/><Relationship Id="rId1" Type="http://schemas.openxmlformats.org/officeDocument/2006/relationships/tags" Target="../tags/tag34.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emf"/></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Master" Target="../slideMasters/slideMaster3.xml"/><Relationship Id="rId1" Type="http://schemas.openxmlformats.org/officeDocument/2006/relationships/tags" Target="../tags/tag35.xml"/><Relationship Id="rId4" Type="http://schemas.openxmlformats.org/officeDocument/2006/relationships/image" Target="../media/image1.emf"/></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Master" Target="../slideMasters/slideMaster3.xml"/><Relationship Id="rId1" Type="http://schemas.openxmlformats.org/officeDocument/2006/relationships/tags" Target="../tags/tag36.xml"/><Relationship Id="rId4" Type="http://schemas.openxmlformats.org/officeDocument/2006/relationships/image" Target="../media/image1.emf"/></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Master" Target="../slideMasters/slideMaster3.xml"/><Relationship Id="rId1" Type="http://schemas.openxmlformats.org/officeDocument/2006/relationships/tags" Target="../tags/tag37.xml"/><Relationship Id="rId4" Type="http://schemas.openxmlformats.org/officeDocument/2006/relationships/image" Target="../media/image1.emf"/></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Master" Target="../slideMasters/slideMaster3.xml"/><Relationship Id="rId1" Type="http://schemas.openxmlformats.org/officeDocument/2006/relationships/tags" Target="../tags/tag38.xml"/><Relationship Id="rId4" Type="http://schemas.openxmlformats.org/officeDocument/2006/relationships/image" Target="../media/image1.emf"/></Relationships>
</file>

<file path=ppt/slideLayouts/_rels/slideLayout35.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Master" Target="../slideMasters/slideMaster3.xml"/><Relationship Id="rId1" Type="http://schemas.openxmlformats.org/officeDocument/2006/relationships/tags" Target="../tags/tag39.xml"/><Relationship Id="rId4" Type="http://schemas.openxmlformats.org/officeDocument/2006/relationships/image" Target="../media/image1.emf"/></Relationships>
</file>

<file path=ppt/slideLayouts/_rels/slideLayout36.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Master" Target="../slideMasters/slideMaster3.xml"/><Relationship Id="rId1" Type="http://schemas.openxmlformats.org/officeDocument/2006/relationships/tags" Target="../tags/tag40.xml"/><Relationship Id="rId4" Type="http://schemas.openxmlformats.org/officeDocument/2006/relationships/image" Target="../media/image1.emf"/></Relationships>
</file>

<file path=ppt/slideLayouts/_rels/slideLayout37.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Master" Target="../slideMasters/slideMaster4.xml"/><Relationship Id="rId1" Type="http://schemas.openxmlformats.org/officeDocument/2006/relationships/tags" Target="../tags/tag42.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1.emf"/></Relationships>
</file>

<file path=ppt/slideLayouts/_rels/slideLayout38.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Master" Target="../slideMasters/slideMaster4.xml"/><Relationship Id="rId1" Type="http://schemas.openxmlformats.org/officeDocument/2006/relationships/tags" Target="../tags/tag43.xml"/><Relationship Id="rId4" Type="http://schemas.openxmlformats.org/officeDocument/2006/relationships/image" Target="../media/image1.emf"/></Relationships>
</file>

<file path=ppt/slideLayouts/_rels/slideLayout39.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Master" Target="../slideMasters/slideMaster4.xml"/><Relationship Id="rId1" Type="http://schemas.openxmlformats.org/officeDocument/2006/relationships/tags" Target="../tags/tag44.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40.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Master" Target="../slideMasters/slideMaster4.xml"/><Relationship Id="rId1" Type="http://schemas.openxmlformats.org/officeDocument/2006/relationships/tags" Target="../tags/tag45.xml"/><Relationship Id="rId4" Type="http://schemas.openxmlformats.org/officeDocument/2006/relationships/image" Target="../media/image1.emf"/></Relationships>
</file>

<file path=ppt/slideLayouts/_rels/slideLayout41.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Master" Target="../slideMasters/slideMaster4.xml"/><Relationship Id="rId1" Type="http://schemas.openxmlformats.org/officeDocument/2006/relationships/tags" Target="../tags/tag46.xml"/><Relationship Id="rId4" Type="http://schemas.openxmlformats.org/officeDocument/2006/relationships/image" Target="../media/image1.emf"/></Relationships>
</file>

<file path=ppt/slideLayouts/_rels/slideLayout42.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Master" Target="../slideMasters/slideMaster4.xml"/><Relationship Id="rId1" Type="http://schemas.openxmlformats.org/officeDocument/2006/relationships/tags" Target="../tags/tag47.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1.emf"/></Relationships>
</file>

<file path=ppt/slideLayouts/_rels/slideLayout43.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Master" Target="../slideMasters/slideMaster4.xml"/><Relationship Id="rId1" Type="http://schemas.openxmlformats.org/officeDocument/2006/relationships/tags" Target="../tags/tag48.xml"/><Relationship Id="rId4" Type="http://schemas.openxmlformats.org/officeDocument/2006/relationships/image" Target="../media/image1.emf"/></Relationships>
</file>

<file path=ppt/slideLayouts/_rels/slideLayout44.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Master" Target="../slideMasters/slideMaster4.xml"/><Relationship Id="rId1" Type="http://schemas.openxmlformats.org/officeDocument/2006/relationships/tags" Target="../tags/tag49.xml"/><Relationship Id="rId4" Type="http://schemas.openxmlformats.org/officeDocument/2006/relationships/image" Target="../media/image1.emf"/></Relationships>
</file>

<file path=ppt/slideLayouts/_rels/slideLayout45.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Master" Target="../slideMasters/slideMaster4.xml"/><Relationship Id="rId1" Type="http://schemas.openxmlformats.org/officeDocument/2006/relationships/tags" Target="../tags/tag50.xml"/><Relationship Id="rId4" Type="http://schemas.openxmlformats.org/officeDocument/2006/relationships/image" Target="../media/image1.emf"/></Relationships>
</file>

<file path=ppt/slideLayouts/_rels/slideLayout46.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Master" Target="../slideMasters/slideMaster4.xml"/><Relationship Id="rId1" Type="http://schemas.openxmlformats.org/officeDocument/2006/relationships/tags" Target="../tags/tag51.xml"/><Relationship Id="rId4" Type="http://schemas.openxmlformats.org/officeDocument/2006/relationships/image" Target="../media/image1.emf"/></Relationships>
</file>

<file path=ppt/slideLayouts/_rels/slideLayout47.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Master" Target="../slideMasters/slideMaster4.xml"/><Relationship Id="rId1" Type="http://schemas.openxmlformats.org/officeDocument/2006/relationships/tags" Target="../tags/tag52.xml"/><Relationship Id="rId4" Type="http://schemas.openxmlformats.org/officeDocument/2006/relationships/image" Target="../media/image1.emf"/></Relationships>
</file>

<file path=ppt/slideLayouts/_rels/slideLayout48.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Master" Target="../slideMasters/slideMaster4.xml"/><Relationship Id="rId1" Type="http://schemas.openxmlformats.org/officeDocument/2006/relationships/tags" Target="../tags/tag53.xml"/><Relationship Id="rId4" Type="http://schemas.openxmlformats.org/officeDocument/2006/relationships/image" Target="../media/image1.emf"/></Relationships>
</file>

<file path=ppt/slideLayouts/_rels/slideLayout49.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Master" Target="../slideMasters/slideMaster5.xml"/><Relationship Id="rId1" Type="http://schemas.openxmlformats.org/officeDocument/2006/relationships/tags" Target="../tags/tag55.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50.xml.rels><?xml version="1.0" encoding="UTF-8" standalone="yes"?>
<Relationships xmlns="http://schemas.openxmlformats.org/package/2006/relationships"><Relationship Id="rId3" Type="http://schemas.openxmlformats.org/officeDocument/2006/relationships/oleObject" Target="../embeddings/oleObject55.bin"/><Relationship Id="rId2" Type="http://schemas.openxmlformats.org/officeDocument/2006/relationships/slideMaster" Target="../slideMasters/slideMaster5.xml"/><Relationship Id="rId1" Type="http://schemas.openxmlformats.org/officeDocument/2006/relationships/tags" Target="../tags/tag56.xml"/><Relationship Id="rId4" Type="http://schemas.openxmlformats.org/officeDocument/2006/relationships/image" Target="../media/image1.emf"/></Relationships>
</file>

<file path=ppt/slideLayouts/_rels/slideLayout51.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Master" Target="../slideMasters/slideMaster5.xml"/><Relationship Id="rId1" Type="http://schemas.openxmlformats.org/officeDocument/2006/relationships/tags" Target="../tags/tag57.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1.emf"/></Relationships>
</file>

<file path=ppt/slideLayouts/_rels/slideLayout52.xml.rels><?xml version="1.0" encoding="UTF-8" standalone="yes"?>
<Relationships xmlns="http://schemas.openxmlformats.org/package/2006/relationships"><Relationship Id="rId3" Type="http://schemas.openxmlformats.org/officeDocument/2006/relationships/oleObject" Target="../embeddings/oleObject57.bin"/><Relationship Id="rId2" Type="http://schemas.openxmlformats.org/officeDocument/2006/relationships/slideMaster" Target="../slideMasters/slideMaster5.xml"/><Relationship Id="rId1" Type="http://schemas.openxmlformats.org/officeDocument/2006/relationships/tags" Target="../tags/tag58.xml"/><Relationship Id="rId4" Type="http://schemas.openxmlformats.org/officeDocument/2006/relationships/image" Target="../media/image1.emf"/></Relationships>
</file>

<file path=ppt/slideLayouts/_rels/slideLayout53.xml.rels><?xml version="1.0" encoding="UTF-8" standalone="yes"?>
<Relationships xmlns="http://schemas.openxmlformats.org/package/2006/relationships"><Relationship Id="rId3" Type="http://schemas.openxmlformats.org/officeDocument/2006/relationships/oleObject" Target="../embeddings/oleObject58.bin"/><Relationship Id="rId2" Type="http://schemas.openxmlformats.org/officeDocument/2006/relationships/slideMaster" Target="../slideMasters/slideMaster5.xml"/><Relationship Id="rId1" Type="http://schemas.openxmlformats.org/officeDocument/2006/relationships/tags" Target="../tags/tag59.xml"/><Relationship Id="rId4" Type="http://schemas.openxmlformats.org/officeDocument/2006/relationships/image" Target="../media/image1.emf"/></Relationships>
</file>

<file path=ppt/slideLayouts/_rels/slideLayout54.xml.rels><?xml version="1.0" encoding="UTF-8" standalone="yes"?>
<Relationships xmlns="http://schemas.openxmlformats.org/package/2006/relationships"><Relationship Id="rId3" Type="http://schemas.openxmlformats.org/officeDocument/2006/relationships/oleObject" Target="../embeddings/oleObject59.bin"/><Relationship Id="rId2" Type="http://schemas.openxmlformats.org/officeDocument/2006/relationships/slideMaster" Target="../slideMasters/slideMaster5.xml"/><Relationship Id="rId1" Type="http://schemas.openxmlformats.org/officeDocument/2006/relationships/tags" Target="../tags/tag60.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1.emf"/></Relationships>
</file>

<file path=ppt/slideLayouts/_rels/slideLayout55.xml.rels><?xml version="1.0" encoding="UTF-8" standalone="yes"?>
<Relationships xmlns="http://schemas.openxmlformats.org/package/2006/relationships"><Relationship Id="rId3" Type="http://schemas.openxmlformats.org/officeDocument/2006/relationships/oleObject" Target="../embeddings/oleObject60.bin"/><Relationship Id="rId2" Type="http://schemas.openxmlformats.org/officeDocument/2006/relationships/slideMaster" Target="../slideMasters/slideMaster5.xml"/><Relationship Id="rId1" Type="http://schemas.openxmlformats.org/officeDocument/2006/relationships/tags" Target="../tags/tag61.xml"/><Relationship Id="rId4" Type="http://schemas.openxmlformats.org/officeDocument/2006/relationships/image" Target="../media/image1.emf"/></Relationships>
</file>

<file path=ppt/slideLayouts/_rels/slideLayout56.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Master" Target="../slideMasters/slideMaster5.xml"/><Relationship Id="rId1" Type="http://schemas.openxmlformats.org/officeDocument/2006/relationships/tags" Target="../tags/tag62.xml"/><Relationship Id="rId4" Type="http://schemas.openxmlformats.org/officeDocument/2006/relationships/image" Target="../media/image1.emf"/></Relationships>
</file>

<file path=ppt/slideLayouts/_rels/slideLayout57.xml.rels><?xml version="1.0" encoding="UTF-8" standalone="yes"?>
<Relationships xmlns="http://schemas.openxmlformats.org/package/2006/relationships"><Relationship Id="rId3" Type="http://schemas.openxmlformats.org/officeDocument/2006/relationships/oleObject" Target="../embeddings/oleObject62.bin"/><Relationship Id="rId2" Type="http://schemas.openxmlformats.org/officeDocument/2006/relationships/slideMaster" Target="../slideMasters/slideMaster5.xml"/><Relationship Id="rId1" Type="http://schemas.openxmlformats.org/officeDocument/2006/relationships/tags" Target="../tags/tag63.xml"/><Relationship Id="rId4" Type="http://schemas.openxmlformats.org/officeDocument/2006/relationships/image" Target="../media/image1.emf"/></Relationships>
</file>

<file path=ppt/slideLayouts/_rels/slideLayout58.xml.rels><?xml version="1.0" encoding="UTF-8" standalone="yes"?>
<Relationships xmlns="http://schemas.openxmlformats.org/package/2006/relationships"><Relationship Id="rId3" Type="http://schemas.openxmlformats.org/officeDocument/2006/relationships/oleObject" Target="../embeddings/oleObject63.bin"/><Relationship Id="rId2" Type="http://schemas.openxmlformats.org/officeDocument/2006/relationships/slideMaster" Target="../slideMasters/slideMaster5.xml"/><Relationship Id="rId1" Type="http://schemas.openxmlformats.org/officeDocument/2006/relationships/tags" Target="../tags/tag64.xml"/><Relationship Id="rId4" Type="http://schemas.openxmlformats.org/officeDocument/2006/relationships/image" Target="../media/image1.emf"/></Relationships>
</file>

<file path=ppt/slideLayouts/_rels/slideLayout59.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Master" Target="../slideMasters/slideMaster5.xml"/><Relationship Id="rId1" Type="http://schemas.openxmlformats.org/officeDocument/2006/relationships/tags" Target="../tags/tag65.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8.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60.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Master" Target="../slideMasters/slideMaster5.xml"/><Relationship Id="rId1" Type="http://schemas.openxmlformats.org/officeDocument/2006/relationships/tags" Target="../tags/tag66.xml"/><Relationship Id="rId4" Type="http://schemas.openxmlformats.org/officeDocument/2006/relationships/image" Target="../media/image1.emf"/></Relationships>
</file>

<file path=ppt/slideLayouts/_rels/slideLayout61.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Master" Target="../slideMasters/slideMaster6.xml"/><Relationship Id="rId1" Type="http://schemas.openxmlformats.org/officeDocument/2006/relationships/tags" Target="../tags/tag68.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1.emf"/></Relationships>
</file>

<file path=ppt/slideLayouts/_rels/slideLayout62.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Master" Target="../slideMasters/slideMaster6.xml"/><Relationship Id="rId1" Type="http://schemas.openxmlformats.org/officeDocument/2006/relationships/tags" Target="../tags/tag69.xml"/><Relationship Id="rId4" Type="http://schemas.openxmlformats.org/officeDocument/2006/relationships/image" Target="../media/image1.emf"/></Relationships>
</file>

<file path=ppt/slideLayouts/_rels/slideLayout63.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Master" Target="../slideMasters/slideMaster6.xml"/><Relationship Id="rId1" Type="http://schemas.openxmlformats.org/officeDocument/2006/relationships/tags" Target="../tags/tag70.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1.emf"/></Relationships>
</file>

<file path=ppt/slideLayouts/_rels/slideLayout64.xml.rels><?xml version="1.0" encoding="UTF-8" standalone="yes"?>
<Relationships xmlns="http://schemas.openxmlformats.org/package/2006/relationships"><Relationship Id="rId3" Type="http://schemas.openxmlformats.org/officeDocument/2006/relationships/oleObject" Target="../embeddings/oleObject70.bin"/><Relationship Id="rId2" Type="http://schemas.openxmlformats.org/officeDocument/2006/relationships/slideMaster" Target="../slideMasters/slideMaster6.xml"/><Relationship Id="rId1" Type="http://schemas.openxmlformats.org/officeDocument/2006/relationships/tags" Target="../tags/tag71.xml"/><Relationship Id="rId4" Type="http://schemas.openxmlformats.org/officeDocument/2006/relationships/image" Target="../media/image1.emf"/></Relationships>
</file>

<file path=ppt/slideLayouts/_rels/slideLayout65.xml.rels><?xml version="1.0" encoding="UTF-8" standalone="yes"?>
<Relationships xmlns="http://schemas.openxmlformats.org/package/2006/relationships"><Relationship Id="rId3" Type="http://schemas.openxmlformats.org/officeDocument/2006/relationships/oleObject" Target="../embeddings/oleObject71.bin"/><Relationship Id="rId2" Type="http://schemas.openxmlformats.org/officeDocument/2006/relationships/slideMaster" Target="../slideMasters/slideMaster6.xml"/><Relationship Id="rId1" Type="http://schemas.openxmlformats.org/officeDocument/2006/relationships/tags" Target="../tags/tag72.xml"/><Relationship Id="rId4" Type="http://schemas.openxmlformats.org/officeDocument/2006/relationships/image" Target="../media/image1.emf"/></Relationships>
</file>

<file path=ppt/slideLayouts/_rels/slideLayout66.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Master" Target="../slideMasters/slideMaster6.xml"/><Relationship Id="rId1" Type="http://schemas.openxmlformats.org/officeDocument/2006/relationships/tags" Target="../tags/tag73.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1.emf"/></Relationships>
</file>

<file path=ppt/slideLayouts/_rels/slideLayout67.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Master" Target="../slideMasters/slideMaster6.xml"/><Relationship Id="rId1" Type="http://schemas.openxmlformats.org/officeDocument/2006/relationships/tags" Target="../tags/tag74.xml"/><Relationship Id="rId4" Type="http://schemas.openxmlformats.org/officeDocument/2006/relationships/image" Target="../media/image1.emf"/></Relationships>
</file>

<file path=ppt/slideLayouts/_rels/slideLayout68.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Master" Target="../slideMasters/slideMaster6.xml"/><Relationship Id="rId1" Type="http://schemas.openxmlformats.org/officeDocument/2006/relationships/tags" Target="../tags/tag75.xml"/><Relationship Id="rId4" Type="http://schemas.openxmlformats.org/officeDocument/2006/relationships/image" Target="../media/image1.emf"/></Relationships>
</file>

<file path=ppt/slideLayouts/_rels/slideLayout69.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Master" Target="../slideMasters/slideMaster6.xml"/><Relationship Id="rId1" Type="http://schemas.openxmlformats.org/officeDocument/2006/relationships/tags" Target="../tags/tag76.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70.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Master" Target="../slideMasters/slideMaster6.xml"/><Relationship Id="rId1" Type="http://schemas.openxmlformats.org/officeDocument/2006/relationships/tags" Target="../tags/tag77.xml"/><Relationship Id="rId4" Type="http://schemas.openxmlformats.org/officeDocument/2006/relationships/image" Target="../media/image1.emf"/></Relationships>
</file>

<file path=ppt/slideLayouts/_rels/slideLayout71.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Master" Target="../slideMasters/slideMaster6.xml"/><Relationship Id="rId1" Type="http://schemas.openxmlformats.org/officeDocument/2006/relationships/tags" Target="../tags/tag78.xml"/><Relationship Id="rId4" Type="http://schemas.openxmlformats.org/officeDocument/2006/relationships/image" Target="../media/image1.emf"/></Relationships>
</file>

<file path=ppt/slideLayouts/_rels/slideLayout72.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slideMaster" Target="../slideMasters/slideMaster6.xml"/><Relationship Id="rId1" Type="http://schemas.openxmlformats.org/officeDocument/2006/relationships/tags" Target="../tags/tag79.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169B12EC-1658-11B7-6257-3B5E1F2FDAFB}"/>
              </a:ext>
            </a:extLst>
          </p:cNvPr>
          <p:cNvGraphicFramePr>
            <a:graphicFrameLocks noChangeAspect="1"/>
          </p:cNvGraphicFramePr>
          <p:nvPr userDrawn="1">
            <p:custDataLst>
              <p:tags r:id="rId1"/>
            </p:custDataLst>
            <p:extLst>
              <p:ext uri="{D42A27DB-BD31-4B8C-83A1-F6EECF244321}">
                <p14:modId xmlns:p14="http://schemas.microsoft.com/office/powerpoint/2010/main" val="6700814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169B12EC-1658-11B7-6257-3B5E1F2FDAF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32384F00-6E2A-5629-9EEB-E41F5B8C9FE2}"/>
              </a:ext>
            </a:extLst>
          </p:cNvPr>
          <p:cNvSpPr>
            <a:spLocks noGrp="1"/>
          </p:cNvSpPr>
          <p:nvPr>
            <p:ph type="ctrTitle"/>
          </p:nvPr>
        </p:nvSpPr>
        <p:spPr bwMode="gray">
          <a:xfrm>
            <a:off x="515938" y="596900"/>
            <a:ext cx="9396412" cy="1477328"/>
          </a:xfrm>
        </p:spPr>
        <p:txBody>
          <a:bodyPr vert="horz" anchor="t"/>
          <a:lstStyle>
            <a:lvl1pPr algn="l" rtl="0">
              <a:defRPr sz="4800">
                <a:solidFill>
                  <a:schemeClr val="tx1"/>
                </a:solidFill>
              </a:defRPr>
            </a:lvl1pPr>
          </a:lstStyle>
          <a:p>
            <a:r>
              <a:rPr lang="de-DE"/>
              <a:t>Mastertitelformat bearbeiten</a:t>
            </a:r>
          </a:p>
        </p:txBody>
      </p:sp>
      <p:sp>
        <p:nvSpPr>
          <p:cNvPr id="3" name="Untertitel 2">
            <a:extLst>
              <a:ext uri="{FF2B5EF4-FFF2-40B4-BE49-F238E27FC236}">
                <a16:creationId xmlns:a16="http://schemas.microsoft.com/office/drawing/2014/main" id="{7A15E1BC-2455-C220-2DEC-101BD7910EF0}"/>
              </a:ext>
            </a:extLst>
          </p:cNvPr>
          <p:cNvSpPr>
            <a:spLocks noGrp="1"/>
          </p:cNvSpPr>
          <p:nvPr>
            <p:ph type="subTitle" idx="1"/>
          </p:nvPr>
        </p:nvSpPr>
        <p:spPr bwMode="gray">
          <a:xfrm>
            <a:off x="515938" y="2254250"/>
            <a:ext cx="9396412" cy="492443"/>
          </a:xfrm>
        </p:spPr>
        <p:txBody>
          <a:bodyPr>
            <a:noAutofit/>
          </a:bodyPr>
          <a:lstStyle>
            <a:lvl1pPr marL="0" indent="0" algn="l" rtl="0">
              <a:buNone/>
              <a:defRPr sz="32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19" name="Textplatzhalter 18">
            <a:extLst>
              <a:ext uri="{FF2B5EF4-FFF2-40B4-BE49-F238E27FC236}">
                <a16:creationId xmlns:a16="http://schemas.microsoft.com/office/drawing/2014/main" id="{5411F806-D6D9-EA41-0230-0A6E9530336B}"/>
              </a:ext>
            </a:extLst>
          </p:cNvPr>
          <p:cNvSpPr>
            <a:spLocks noGrp="1"/>
          </p:cNvSpPr>
          <p:nvPr>
            <p:ph type="body" sz="quarter" idx="10" hasCustomPrompt="1"/>
          </p:nvPr>
        </p:nvSpPr>
        <p:spPr bwMode="gray">
          <a:xfrm>
            <a:off x="515936" y="3704480"/>
            <a:ext cx="4679951" cy="215444"/>
          </a:xfrm>
        </p:spPr>
        <p:txBody>
          <a:bodyPr>
            <a:noAutofit/>
          </a:bodyPr>
          <a:lstStyle>
            <a:lvl1pPr marL="0" indent="0" rtl="0">
              <a:buNone/>
              <a:defRPr>
                <a:solidFill>
                  <a:schemeClr val="tx1"/>
                </a:solidFill>
              </a:defRPr>
            </a:lvl1pPr>
          </a:lstStyle>
          <a:p>
            <a:pPr>
              <a:spcAft>
                <a:spcPts val="300"/>
              </a:spcAft>
            </a:pPr>
            <a:r>
              <a:rPr lang="de-DE" sz="1400">
                <a:solidFill>
                  <a:schemeClr val="tx1">
                    <a:lumMod val="100000"/>
                  </a:schemeClr>
                </a:solidFill>
                <a:latin typeface="Arial" panose="020B0604020202020204" pitchFamily="34" charset="0"/>
                <a:cs typeface="Arial" panose="020B0604020202020204" pitchFamily="34" charset="0"/>
              </a:rPr>
              <a:t>Name des Speakers | Ort, Datum</a:t>
            </a:r>
          </a:p>
        </p:txBody>
      </p:sp>
      <p:pic>
        <p:nvPicPr>
          <p:cNvPr id="21" name="Grafik 20">
            <a:extLst>
              <a:ext uri="{FF2B5EF4-FFF2-40B4-BE49-F238E27FC236}">
                <a16:creationId xmlns:a16="http://schemas.microsoft.com/office/drawing/2014/main" id="{C0B6075D-6B0A-D806-CFE2-7AA8AF39A3E9}"/>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450623" y="5661025"/>
            <a:ext cx="1427995" cy="512058"/>
          </a:xfrm>
          <a:prstGeom prst="rect">
            <a:avLst/>
          </a:prstGeom>
        </p:spPr>
      </p:pic>
      <p:sp>
        <p:nvSpPr>
          <p:cNvPr id="8" name="Freihandform: Form 7">
            <a:extLst>
              <a:ext uri="{FF2B5EF4-FFF2-40B4-BE49-F238E27FC236}">
                <a16:creationId xmlns:a16="http://schemas.microsoft.com/office/drawing/2014/main" id="{7A6AC727-BC2F-92C3-EBA3-A9DD6748FB54}"/>
              </a:ext>
            </a:extLst>
          </p:cNvPr>
          <p:cNvSpPr/>
          <p:nvPr userDrawn="1"/>
        </p:nvSpPr>
        <p:spPr bwMode="gray">
          <a:xfrm>
            <a:off x="10901592" y="1597291"/>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6" name="Freihandform: Form 5">
            <a:extLst>
              <a:ext uri="{FF2B5EF4-FFF2-40B4-BE49-F238E27FC236}">
                <a16:creationId xmlns:a16="http://schemas.microsoft.com/office/drawing/2014/main" id="{5A2C3148-70FE-B8AC-634A-E0CEA0987816}"/>
              </a:ext>
            </a:extLst>
          </p:cNvPr>
          <p:cNvSpPr/>
          <p:nvPr userDrawn="1"/>
        </p:nvSpPr>
        <p:spPr bwMode="gray">
          <a:xfrm>
            <a:off x="10901592" y="4210284"/>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4"/>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Tree>
    <p:extLst>
      <p:ext uri="{BB962C8B-B14F-4D97-AF65-F5344CB8AC3E}">
        <p14:creationId xmlns:p14="http://schemas.microsoft.com/office/powerpoint/2010/main" val="227290773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spaltig mit Bild">
    <p:spTree>
      <p:nvGrpSpPr>
        <p:cNvPr id="1" name=""/>
        <p:cNvGrpSpPr/>
        <p:nvPr/>
      </p:nvGrpSpPr>
      <p:grpSpPr>
        <a:xfrm>
          <a:off x="0" y="0"/>
          <a:ext cx="0" cy="0"/>
          <a:chOff x="0" y="0"/>
          <a:chExt cx="0" cy="0"/>
        </a:xfrm>
      </p:grpSpPr>
      <p:graphicFrame>
        <p:nvGraphicFramePr>
          <p:cNvPr id="31" name="Objekt 30" hidden="1">
            <a:extLst>
              <a:ext uri="{FF2B5EF4-FFF2-40B4-BE49-F238E27FC236}">
                <a16:creationId xmlns:a16="http://schemas.microsoft.com/office/drawing/2014/main" id="{5E3ED537-8ADC-17B3-4DA7-0E7A496AF1CC}"/>
              </a:ext>
            </a:extLst>
          </p:cNvPr>
          <p:cNvGraphicFramePr>
            <a:graphicFrameLocks noChangeAspect="1"/>
          </p:cNvGraphicFramePr>
          <p:nvPr userDrawn="1">
            <p:custDataLst>
              <p:tags r:id="rId1"/>
            </p:custDataLst>
            <p:extLst>
              <p:ext uri="{D42A27DB-BD31-4B8C-83A1-F6EECF244321}">
                <p14:modId xmlns:p14="http://schemas.microsoft.com/office/powerpoint/2010/main" val="28244460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31" name="Objekt 30" hidden="1">
                        <a:extLst>
                          <a:ext uri="{FF2B5EF4-FFF2-40B4-BE49-F238E27FC236}">
                            <a16:creationId xmlns:a16="http://schemas.microsoft.com/office/drawing/2014/main" id="{5E3ED537-8ADC-17B3-4DA7-0E7A496AF1C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A291427-ADF5-E0D9-F205-0480E507A682}"/>
              </a:ext>
            </a:extLst>
          </p:cNvPr>
          <p:cNvSpPr>
            <a:spLocks noGrp="1"/>
          </p:cNvSpPr>
          <p:nvPr>
            <p:ph type="title"/>
          </p:nvPr>
        </p:nvSpPr>
        <p:spPr bwMode="gray"/>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AD772F7F-3565-C060-C6A9-F4C30367BF6C}"/>
              </a:ext>
            </a:extLst>
          </p:cNvPr>
          <p:cNvSpPr>
            <a:spLocks noGrp="1"/>
          </p:cNvSpPr>
          <p:nvPr>
            <p:ph type="dt" sz="half" idx="10"/>
          </p:nvPr>
        </p:nvSpPr>
        <p:spPr bwMode="gray">
          <a:xfrm>
            <a:off x="803179" y="6366084"/>
            <a:ext cx="1565275" cy="153888"/>
          </a:xfrm>
          <a:prstGeom prst="rect">
            <a:avLst/>
          </a:prstGeom>
        </p:spPr>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DDA5BF9-54C0-0CF0-2183-EA3043F7129C}"/>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Textplatzhalter 6">
            <a:extLst>
              <a:ext uri="{FF2B5EF4-FFF2-40B4-BE49-F238E27FC236}">
                <a16:creationId xmlns:a16="http://schemas.microsoft.com/office/drawing/2014/main" id="{D7C48CD0-A91D-AA3F-8481-827C4801A6D5}"/>
              </a:ext>
            </a:extLst>
          </p:cNvPr>
          <p:cNvSpPr>
            <a:spLocks noGrp="1"/>
          </p:cNvSpPr>
          <p:nvPr>
            <p:ph type="body" sz="quarter" idx="13"/>
          </p:nvPr>
        </p:nvSpPr>
        <p:spPr bwMode="gray">
          <a:xfrm>
            <a:off x="334962"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Textplatzhalter 8">
            <a:extLst>
              <a:ext uri="{FF2B5EF4-FFF2-40B4-BE49-F238E27FC236}">
                <a16:creationId xmlns:a16="http://schemas.microsoft.com/office/drawing/2014/main" id="{03826969-4127-19C1-79F3-EBCBD4FDB483}"/>
              </a:ext>
            </a:extLst>
          </p:cNvPr>
          <p:cNvSpPr>
            <a:spLocks noGrp="1"/>
          </p:cNvSpPr>
          <p:nvPr>
            <p:ph type="body" sz="quarter" idx="14"/>
          </p:nvPr>
        </p:nvSpPr>
        <p:spPr bwMode="gray">
          <a:xfrm>
            <a:off x="3287481"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 name="Textplatzhalter 10">
            <a:extLst>
              <a:ext uri="{FF2B5EF4-FFF2-40B4-BE49-F238E27FC236}">
                <a16:creationId xmlns:a16="http://schemas.microsoft.com/office/drawing/2014/main" id="{ED939921-4A97-ED3E-8C3F-AAAC4D8B0C20}"/>
              </a:ext>
            </a:extLst>
          </p:cNvPr>
          <p:cNvSpPr>
            <a:spLocks noGrp="1"/>
          </p:cNvSpPr>
          <p:nvPr>
            <p:ph type="body" sz="quarter" idx="15"/>
          </p:nvPr>
        </p:nvSpPr>
        <p:spPr bwMode="gray">
          <a:xfrm>
            <a:off x="6239999"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3" name="Textplatzhalter 12">
            <a:extLst>
              <a:ext uri="{FF2B5EF4-FFF2-40B4-BE49-F238E27FC236}">
                <a16:creationId xmlns:a16="http://schemas.microsoft.com/office/drawing/2014/main" id="{E941440A-0473-3710-8608-CC12C7C94CC8}"/>
              </a:ext>
            </a:extLst>
          </p:cNvPr>
          <p:cNvSpPr>
            <a:spLocks noGrp="1"/>
          </p:cNvSpPr>
          <p:nvPr>
            <p:ph type="body" sz="quarter" idx="16"/>
          </p:nvPr>
        </p:nvSpPr>
        <p:spPr bwMode="gray">
          <a:xfrm>
            <a:off x="9192518"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Bildplatzhalter 14">
            <a:extLst>
              <a:ext uri="{FF2B5EF4-FFF2-40B4-BE49-F238E27FC236}">
                <a16:creationId xmlns:a16="http://schemas.microsoft.com/office/drawing/2014/main" id="{9BC1D4BE-9690-0B8B-8650-BB88340B5BD2}"/>
              </a:ext>
            </a:extLst>
          </p:cNvPr>
          <p:cNvSpPr>
            <a:spLocks noGrp="1"/>
          </p:cNvSpPr>
          <p:nvPr>
            <p:ph type="pic" sz="quarter" idx="17"/>
          </p:nvPr>
        </p:nvSpPr>
        <p:spPr bwMode="gray">
          <a:xfrm>
            <a:off x="334962"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17" name="Bildplatzhalter 16">
            <a:extLst>
              <a:ext uri="{FF2B5EF4-FFF2-40B4-BE49-F238E27FC236}">
                <a16:creationId xmlns:a16="http://schemas.microsoft.com/office/drawing/2014/main" id="{11818BD7-7DE5-1C18-BD6F-1AE10E176851}"/>
              </a:ext>
            </a:extLst>
          </p:cNvPr>
          <p:cNvSpPr>
            <a:spLocks noGrp="1"/>
          </p:cNvSpPr>
          <p:nvPr>
            <p:ph type="pic" sz="quarter" idx="18"/>
          </p:nvPr>
        </p:nvSpPr>
        <p:spPr bwMode="gray">
          <a:xfrm>
            <a:off x="3287481"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19" name="Bildplatzhalter 18">
            <a:extLst>
              <a:ext uri="{FF2B5EF4-FFF2-40B4-BE49-F238E27FC236}">
                <a16:creationId xmlns:a16="http://schemas.microsoft.com/office/drawing/2014/main" id="{220083A7-16F0-F1D2-5E52-FAF64A0454B6}"/>
              </a:ext>
            </a:extLst>
          </p:cNvPr>
          <p:cNvSpPr>
            <a:spLocks noGrp="1"/>
          </p:cNvSpPr>
          <p:nvPr>
            <p:ph type="pic" sz="quarter" idx="19"/>
          </p:nvPr>
        </p:nvSpPr>
        <p:spPr bwMode="gray">
          <a:xfrm>
            <a:off x="6239999"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21" name="Bildplatzhalter 20">
            <a:extLst>
              <a:ext uri="{FF2B5EF4-FFF2-40B4-BE49-F238E27FC236}">
                <a16:creationId xmlns:a16="http://schemas.microsoft.com/office/drawing/2014/main" id="{CA674152-15BC-B29C-C487-BA84CE86ED05}"/>
              </a:ext>
            </a:extLst>
          </p:cNvPr>
          <p:cNvSpPr>
            <a:spLocks noGrp="1"/>
          </p:cNvSpPr>
          <p:nvPr>
            <p:ph type="pic" sz="quarter" idx="20"/>
          </p:nvPr>
        </p:nvSpPr>
        <p:spPr bwMode="gray">
          <a:xfrm>
            <a:off x="9192518"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Tree>
    <p:extLst>
      <p:ext uri="{BB962C8B-B14F-4D97-AF65-F5344CB8AC3E}">
        <p14:creationId xmlns:p14="http://schemas.microsoft.com/office/powerpoint/2010/main" val="111860027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und großes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4371225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3055937"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a:xfrm>
            <a:off x="803179" y="6366084"/>
            <a:ext cx="1565275" cy="153888"/>
          </a:xfrm>
          <a:prstGeom prst="rect">
            <a:avLst/>
          </a:prstGeom>
        </p:spPr>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Textplatzhalter 6">
            <a:extLst>
              <a:ext uri="{FF2B5EF4-FFF2-40B4-BE49-F238E27FC236}">
                <a16:creationId xmlns:a16="http://schemas.microsoft.com/office/drawing/2014/main" id="{3A615A16-4C34-AA49-7494-E3F2E71A867C}"/>
              </a:ext>
            </a:extLst>
          </p:cNvPr>
          <p:cNvSpPr>
            <a:spLocks noGrp="1"/>
          </p:cNvSpPr>
          <p:nvPr>
            <p:ph type="body" sz="quarter" idx="13"/>
          </p:nvPr>
        </p:nvSpPr>
        <p:spPr bwMode="gray">
          <a:xfrm>
            <a:off x="334964" y="1341438"/>
            <a:ext cx="3055937" cy="4716461"/>
          </a:xfrm>
        </p:spPr>
        <p:txBody>
          <a:bodyPr>
            <a:noAutofit/>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10" name="Bildplatzhalter 9">
            <a:extLst>
              <a:ext uri="{FF2B5EF4-FFF2-40B4-BE49-F238E27FC236}">
                <a16:creationId xmlns:a16="http://schemas.microsoft.com/office/drawing/2014/main" id="{E3D02FB5-B3BD-9461-FDA4-D04F064B7C98}"/>
              </a:ext>
            </a:extLst>
          </p:cNvPr>
          <p:cNvSpPr>
            <a:spLocks noGrp="1"/>
          </p:cNvSpPr>
          <p:nvPr>
            <p:ph type="pic" sz="quarter" idx="14"/>
          </p:nvPr>
        </p:nvSpPr>
        <p:spPr bwMode="gray">
          <a:xfrm>
            <a:off x="3640931" y="0"/>
            <a:ext cx="8551069" cy="6057900"/>
          </a:xfrm>
          <a:custGeom>
            <a:avLst/>
            <a:gdLst>
              <a:gd name="connsiteX0" fmla="*/ 0 w 8551069"/>
              <a:gd name="connsiteY0" fmla="*/ 0 h 6057900"/>
              <a:gd name="connsiteX1" fmla="*/ 8551069 w 8551069"/>
              <a:gd name="connsiteY1" fmla="*/ 0 h 6057900"/>
              <a:gd name="connsiteX2" fmla="*/ 8551069 w 8551069"/>
              <a:gd name="connsiteY2" fmla="*/ 6057900 h 6057900"/>
              <a:gd name="connsiteX3" fmla="*/ 5475247 w 8551069"/>
              <a:gd name="connsiteY3" fmla="*/ 6057900 h 6057900"/>
              <a:gd name="connsiteX4" fmla="*/ 3545721 w 8551069"/>
              <a:gd name="connsiteY4" fmla="*/ 6057900 h 6057900"/>
              <a:gd name="connsiteX5" fmla="*/ 190540 w 8551069"/>
              <a:gd name="connsiteY5" fmla="*/ 6057900 h 6057900"/>
              <a:gd name="connsiteX6" fmla="*/ 0 w 8551069"/>
              <a:gd name="connsiteY6" fmla="*/ 5867360 h 605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1069" h="6057900">
                <a:moveTo>
                  <a:pt x="0" y="0"/>
                </a:moveTo>
                <a:lnTo>
                  <a:pt x="8551069" y="0"/>
                </a:lnTo>
                <a:lnTo>
                  <a:pt x="8551069" y="6057900"/>
                </a:lnTo>
                <a:lnTo>
                  <a:pt x="5475247" y="6057900"/>
                </a:lnTo>
                <a:lnTo>
                  <a:pt x="3545721" y="6057900"/>
                </a:lnTo>
                <a:lnTo>
                  <a:pt x="190540" y="6057900"/>
                </a:lnTo>
                <a:cubicBezTo>
                  <a:pt x="85308" y="6057900"/>
                  <a:pt x="0" y="5972592"/>
                  <a:pt x="0" y="586736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Tree>
    <p:extLst>
      <p:ext uri="{BB962C8B-B14F-4D97-AF65-F5344CB8AC3E}">
        <p14:creationId xmlns:p14="http://schemas.microsoft.com/office/powerpoint/2010/main" val="425985973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chlussfolie">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169B12EC-1658-11B7-6257-3B5E1F2FDAFB}"/>
              </a:ext>
            </a:extLst>
          </p:cNvPr>
          <p:cNvGraphicFramePr>
            <a:graphicFrameLocks noChangeAspect="1"/>
          </p:cNvGraphicFramePr>
          <p:nvPr userDrawn="1">
            <p:custDataLst>
              <p:tags r:id="rId1"/>
            </p:custDataLst>
            <p:extLst>
              <p:ext uri="{D42A27DB-BD31-4B8C-83A1-F6EECF244321}">
                <p14:modId xmlns:p14="http://schemas.microsoft.com/office/powerpoint/2010/main" val="3846306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169B12EC-1658-11B7-6257-3B5E1F2FDAF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reihandform: Form 4">
            <a:extLst>
              <a:ext uri="{FF2B5EF4-FFF2-40B4-BE49-F238E27FC236}">
                <a16:creationId xmlns:a16="http://schemas.microsoft.com/office/drawing/2014/main" id="{FE522E74-A81C-8E11-CFFB-64B876073B32}"/>
              </a:ext>
            </a:extLst>
          </p:cNvPr>
          <p:cNvSpPr/>
          <p:nvPr userDrawn="1"/>
        </p:nvSpPr>
        <p:spPr bwMode="gray">
          <a:xfrm>
            <a:off x="10901592" y="1597291"/>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6" name="Freihandform: Form 5">
            <a:extLst>
              <a:ext uri="{FF2B5EF4-FFF2-40B4-BE49-F238E27FC236}">
                <a16:creationId xmlns:a16="http://schemas.microsoft.com/office/drawing/2014/main" id="{416FEBB5-C002-2788-1914-E18B0D8890B1}"/>
              </a:ext>
            </a:extLst>
          </p:cNvPr>
          <p:cNvSpPr/>
          <p:nvPr userDrawn="1"/>
        </p:nvSpPr>
        <p:spPr bwMode="gray">
          <a:xfrm>
            <a:off x="10901592" y="4210284"/>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4"/>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Tree>
    <p:extLst>
      <p:ext uri="{BB962C8B-B14F-4D97-AF65-F5344CB8AC3E}">
        <p14:creationId xmlns:p14="http://schemas.microsoft.com/office/powerpoint/2010/main" val="145378224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folie">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169B12EC-1658-11B7-6257-3B5E1F2FDAFB}"/>
              </a:ext>
            </a:extLst>
          </p:cNvPr>
          <p:cNvGraphicFramePr>
            <a:graphicFrameLocks noChangeAspect="1"/>
          </p:cNvGraphicFramePr>
          <p:nvPr userDrawn="1">
            <p:custDataLst>
              <p:tags r:id="rId1"/>
            </p:custDataLst>
            <p:extLst>
              <p:ext uri="{D42A27DB-BD31-4B8C-83A1-F6EECF244321}">
                <p14:modId xmlns:p14="http://schemas.microsoft.com/office/powerpoint/2010/main" val="42466493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169B12EC-1658-11B7-6257-3B5E1F2FDAF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32384F00-6E2A-5629-9EEB-E41F5B8C9FE2}"/>
              </a:ext>
            </a:extLst>
          </p:cNvPr>
          <p:cNvSpPr>
            <a:spLocks noGrp="1"/>
          </p:cNvSpPr>
          <p:nvPr>
            <p:ph type="ctrTitle"/>
          </p:nvPr>
        </p:nvSpPr>
        <p:spPr bwMode="gray">
          <a:xfrm>
            <a:off x="515938" y="596900"/>
            <a:ext cx="9396412" cy="1477328"/>
          </a:xfrm>
        </p:spPr>
        <p:txBody>
          <a:bodyPr vert="horz" anchor="t"/>
          <a:lstStyle>
            <a:lvl1pPr algn="l" rtl="0">
              <a:defRPr sz="4800">
                <a:solidFill>
                  <a:schemeClr val="accent1"/>
                </a:solidFill>
              </a:defRPr>
            </a:lvl1pPr>
          </a:lstStyle>
          <a:p>
            <a:r>
              <a:rPr lang="de-DE"/>
              <a:t>Mastertitelformat bearbeiten</a:t>
            </a:r>
          </a:p>
        </p:txBody>
      </p:sp>
      <p:sp>
        <p:nvSpPr>
          <p:cNvPr id="3" name="Untertitel 2">
            <a:extLst>
              <a:ext uri="{FF2B5EF4-FFF2-40B4-BE49-F238E27FC236}">
                <a16:creationId xmlns:a16="http://schemas.microsoft.com/office/drawing/2014/main" id="{7A15E1BC-2455-C220-2DEC-101BD7910EF0}"/>
              </a:ext>
            </a:extLst>
          </p:cNvPr>
          <p:cNvSpPr>
            <a:spLocks noGrp="1"/>
          </p:cNvSpPr>
          <p:nvPr>
            <p:ph type="subTitle" idx="1"/>
          </p:nvPr>
        </p:nvSpPr>
        <p:spPr bwMode="gray">
          <a:xfrm>
            <a:off x="515938" y="2254250"/>
            <a:ext cx="9396412" cy="492443"/>
          </a:xfrm>
        </p:spPr>
        <p:txBody>
          <a:bodyPr>
            <a:noAutofit/>
          </a:bodyPr>
          <a:lstStyle>
            <a:lvl1pPr marL="0" indent="0" algn="l" rtl="0">
              <a:buNone/>
              <a:defRPr sz="32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19" name="Textplatzhalter 18">
            <a:extLst>
              <a:ext uri="{FF2B5EF4-FFF2-40B4-BE49-F238E27FC236}">
                <a16:creationId xmlns:a16="http://schemas.microsoft.com/office/drawing/2014/main" id="{5411F806-D6D9-EA41-0230-0A6E9530336B}"/>
              </a:ext>
            </a:extLst>
          </p:cNvPr>
          <p:cNvSpPr>
            <a:spLocks noGrp="1"/>
          </p:cNvSpPr>
          <p:nvPr>
            <p:ph type="body" sz="quarter" idx="10" hasCustomPrompt="1"/>
          </p:nvPr>
        </p:nvSpPr>
        <p:spPr bwMode="gray">
          <a:xfrm>
            <a:off x="515936" y="3704480"/>
            <a:ext cx="4679951" cy="215444"/>
          </a:xfrm>
        </p:spPr>
        <p:txBody>
          <a:bodyPr>
            <a:noAutofit/>
          </a:bodyPr>
          <a:lstStyle>
            <a:lvl1pPr marL="0" indent="0" rtl="0">
              <a:buNone/>
              <a:defRPr>
                <a:solidFill>
                  <a:schemeClr val="tx1"/>
                </a:solidFill>
              </a:defRPr>
            </a:lvl1pPr>
          </a:lstStyle>
          <a:p>
            <a:pPr>
              <a:spcAft>
                <a:spcPts val="300"/>
              </a:spcAft>
            </a:pPr>
            <a:r>
              <a:rPr lang="de-DE" sz="1400">
                <a:solidFill>
                  <a:schemeClr val="tx1">
                    <a:lumMod val="100000"/>
                  </a:schemeClr>
                </a:solidFill>
                <a:latin typeface="Arial" panose="020B0604020202020204" pitchFamily="34" charset="0"/>
                <a:cs typeface="Arial" panose="020B0604020202020204" pitchFamily="34" charset="0"/>
              </a:rPr>
              <a:t>Name des Speakers | Ort, Datum</a:t>
            </a:r>
          </a:p>
        </p:txBody>
      </p:sp>
      <p:sp>
        <p:nvSpPr>
          <p:cNvPr id="8" name="Freihandform: Form 7">
            <a:extLst>
              <a:ext uri="{FF2B5EF4-FFF2-40B4-BE49-F238E27FC236}">
                <a16:creationId xmlns:a16="http://schemas.microsoft.com/office/drawing/2014/main" id="{7A6AC727-BC2F-92C3-EBA3-A9DD6748FB54}"/>
              </a:ext>
            </a:extLst>
          </p:cNvPr>
          <p:cNvSpPr/>
          <p:nvPr userDrawn="1"/>
        </p:nvSpPr>
        <p:spPr bwMode="gray">
          <a:xfrm>
            <a:off x="10901592" y="1597291"/>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6" name="Freihandform: Form 5">
            <a:extLst>
              <a:ext uri="{FF2B5EF4-FFF2-40B4-BE49-F238E27FC236}">
                <a16:creationId xmlns:a16="http://schemas.microsoft.com/office/drawing/2014/main" id="{5A2C3148-70FE-B8AC-634A-E0CEA0987816}"/>
              </a:ext>
            </a:extLst>
          </p:cNvPr>
          <p:cNvSpPr/>
          <p:nvPr userDrawn="1"/>
        </p:nvSpPr>
        <p:spPr bwMode="gray">
          <a:xfrm>
            <a:off x="10901592" y="4210284"/>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4"/>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pic>
        <p:nvPicPr>
          <p:cNvPr id="7" name="Grafik 6">
            <a:extLst>
              <a:ext uri="{FF2B5EF4-FFF2-40B4-BE49-F238E27FC236}">
                <a16:creationId xmlns:a16="http://schemas.microsoft.com/office/drawing/2014/main" id="{1C6CD1B1-9FD7-670A-5BCA-C93F6B5A5EE4}"/>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450624" y="5661025"/>
            <a:ext cx="1481721" cy="575036"/>
          </a:xfrm>
          <a:prstGeom prst="rect">
            <a:avLst/>
          </a:prstGeom>
        </p:spPr>
      </p:pic>
    </p:spTree>
    <p:extLst>
      <p:ext uri="{BB962C8B-B14F-4D97-AF65-F5344CB8AC3E}">
        <p14:creationId xmlns:p14="http://schemas.microsoft.com/office/powerpoint/2010/main" val="12746159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2235367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p:txBody>
          <a:bodyPr/>
          <a:lstStyle>
            <a:lvl1pPr rtl="0">
              <a:defRPr/>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Freihandform: Form 6">
            <a:extLst>
              <a:ext uri="{FF2B5EF4-FFF2-40B4-BE49-F238E27FC236}">
                <a16:creationId xmlns:a16="http://schemas.microsoft.com/office/drawing/2014/main" id="{7533E1E7-0332-706D-588E-A7732F3481A8}"/>
              </a:ext>
            </a:extLst>
          </p:cNvPr>
          <p:cNvSpPr/>
          <p:nvPr userDrawn="1"/>
        </p:nvSpPr>
        <p:spPr bwMode="gray">
          <a:xfrm>
            <a:off x="10901592" y="368300"/>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bg2"/>
          </a:solidFill>
          <a:ln w="6639" cap="flat">
            <a:noFill/>
            <a:prstDash val="solid"/>
            <a:miter/>
          </a:ln>
        </p:spPr>
        <p:txBody>
          <a:bodyPr wrap="square" rtlCol="0" anchor="ctr">
            <a:noAutofit/>
          </a:bodyPr>
          <a:lstStyle/>
          <a:p>
            <a:pPr rtl="0"/>
            <a:endParaRPr lang="de-DE"/>
          </a:p>
        </p:txBody>
      </p:sp>
      <p:sp>
        <p:nvSpPr>
          <p:cNvPr id="13" name="Freihandform: Form 12">
            <a:extLst>
              <a:ext uri="{FF2B5EF4-FFF2-40B4-BE49-F238E27FC236}">
                <a16:creationId xmlns:a16="http://schemas.microsoft.com/office/drawing/2014/main" id="{FC5E62BD-D67B-5DDB-06E2-66427FC278A1}"/>
              </a:ext>
            </a:extLst>
          </p:cNvPr>
          <p:cNvSpPr/>
          <p:nvPr userDrawn="1"/>
        </p:nvSpPr>
        <p:spPr bwMode="gray">
          <a:xfrm>
            <a:off x="10901592" y="2981293"/>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bg2"/>
          </a:solidFill>
          <a:ln w="6639" cap="flat">
            <a:noFill/>
            <a:prstDash val="solid"/>
            <a:miter/>
          </a:ln>
        </p:spPr>
        <p:txBody>
          <a:bodyPr wrap="square" rtlCol="0" anchor="ctr">
            <a:noAutofit/>
          </a:bodyPr>
          <a:lstStyle/>
          <a:p>
            <a:pPr rtl="0"/>
            <a:endParaRPr lang="de-DE"/>
          </a:p>
        </p:txBody>
      </p:sp>
      <p:sp>
        <p:nvSpPr>
          <p:cNvPr id="15" name="Textplatzhalter 14">
            <a:extLst>
              <a:ext uri="{FF2B5EF4-FFF2-40B4-BE49-F238E27FC236}">
                <a16:creationId xmlns:a16="http://schemas.microsoft.com/office/drawing/2014/main" id="{7DDD8F27-B7DD-0C10-BCF9-951C64988EB6}"/>
              </a:ext>
            </a:extLst>
          </p:cNvPr>
          <p:cNvSpPr>
            <a:spLocks noGrp="1"/>
          </p:cNvSpPr>
          <p:nvPr>
            <p:ph type="body" sz="quarter" idx="13" hasCustomPrompt="1"/>
          </p:nvPr>
        </p:nvSpPr>
        <p:spPr bwMode="gray">
          <a:xfrm>
            <a:off x="334963" y="1341438"/>
            <a:ext cx="657225" cy="492443"/>
          </a:xfrm>
        </p:spPr>
        <p:txBody>
          <a:bodyPr anchor="ctr">
            <a:noAutofit/>
          </a:bodyPr>
          <a:lstStyle>
            <a:lvl1pPr rtl="0">
              <a:defRPr sz="3200" b="1">
                <a:solidFill>
                  <a:schemeClr val="accent1"/>
                </a:solidFill>
              </a:defRPr>
            </a:lvl1pPr>
          </a:lstStyle>
          <a:p>
            <a:pPr lvl="0"/>
            <a:r>
              <a:rPr lang="de-DE"/>
              <a:t>01</a:t>
            </a:r>
          </a:p>
        </p:txBody>
      </p:sp>
      <p:sp>
        <p:nvSpPr>
          <p:cNvPr id="17" name="Textplatzhalter 16">
            <a:extLst>
              <a:ext uri="{FF2B5EF4-FFF2-40B4-BE49-F238E27FC236}">
                <a16:creationId xmlns:a16="http://schemas.microsoft.com/office/drawing/2014/main" id="{2F1D541B-85FC-37F7-8E94-474234CFBB2F}"/>
              </a:ext>
            </a:extLst>
          </p:cNvPr>
          <p:cNvSpPr>
            <a:spLocks noGrp="1"/>
          </p:cNvSpPr>
          <p:nvPr>
            <p:ph type="body" sz="quarter" idx="14" hasCustomPrompt="1"/>
          </p:nvPr>
        </p:nvSpPr>
        <p:spPr bwMode="gray">
          <a:xfrm>
            <a:off x="992188" y="1479937"/>
            <a:ext cx="6057198" cy="215444"/>
          </a:xfrm>
        </p:spPr>
        <p:txBody>
          <a:bodyPr anchor="ctr">
            <a:spAutoFit/>
          </a:bodyPr>
          <a:lstStyle>
            <a:lvl1pPr rtl="0">
              <a:defRPr>
                <a:latin typeface="+mn-lt"/>
              </a:defRPr>
            </a:lvl1pPr>
            <a:lvl2pPr>
              <a:defRPr>
                <a:latin typeface="+mn-lt"/>
              </a:defRPr>
            </a:lvl2pPr>
          </a:lstStyle>
          <a:p>
            <a:pPr lvl="0"/>
            <a:r>
              <a:rPr lang="de-DE" err="1"/>
              <a:t>Agendapunkt</a:t>
            </a:r>
            <a:r>
              <a:rPr lang="de-DE"/>
              <a:t> 1</a:t>
            </a:r>
          </a:p>
        </p:txBody>
      </p:sp>
      <p:sp>
        <p:nvSpPr>
          <p:cNvPr id="19" name="Textplatzhalter 18">
            <a:extLst>
              <a:ext uri="{FF2B5EF4-FFF2-40B4-BE49-F238E27FC236}">
                <a16:creationId xmlns:a16="http://schemas.microsoft.com/office/drawing/2014/main" id="{44BB4A7F-8A9F-5AE5-99A6-7714EFA6FE45}"/>
              </a:ext>
            </a:extLst>
          </p:cNvPr>
          <p:cNvSpPr>
            <a:spLocks noGrp="1"/>
          </p:cNvSpPr>
          <p:nvPr>
            <p:ph type="body" sz="quarter" idx="15" hasCustomPrompt="1"/>
          </p:nvPr>
        </p:nvSpPr>
        <p:spPr bwMode="gray">
          <a:xfrm>
            <a:off x="334963" y="2301881"/>
            <a:ext cx="657225" cy="492443"/>
          </a:xfrm>
        </p:spPr>
        <p:txBody>
          <a:bodyPr anchor="ctr">
            <a:noAutofit/>
          </a:bodyPr>
          <a:lstStyle>
            <a:lvl1pPr rtl="0">
              <a:defRPr sz="3200" b="1">
                <a:solidFill>
                  <a:schemeClr val="accent1"/>
                </a:solidFill>
              </a:defRPr>
            </a:lvl1pPr>
          </a:lstStyle>
          <a:p>
            <a:pPr lvl="0"/>
            <a:r>
              <a:rPr lang="de-DE"/>
              <a:t>02</a:t>
            </a:r>
          </a:p>
        </p:txBody>
      </p:sp>
      <p:sp>
        <p:nvSpPr>
          <p:cNvPr id="21" name="Textplatzhalter 20">
            <a:extLst>
              <a:ext uri="{FF2B5EF4-FFF2-40B4-BE49-F238E27FC236}">
                <a16:creationId xmlns:a16="http://schemas.microsoft.com/office/drawing/2014/main" id="{40DC80CC-7832-2DCD-6A02-FB2ACEA31875}"/>
              </a:ext>
            </a:extLst>
          </p:cNvPr>
          <p:cNvSpPr>
            <a:spLocks noGrp="1"/>
          </p:cNvSpPr>
          <p:nvPr>
            <p:ph type="body" sz="quarter" idx="16" hasCustomPrompt="1"/>
          </p:nvPr>
        </p:nvSpPr>
        <p:spPr bwMode="gray">
          <a:xfrm>
            <a:off x="992188" y="2440380"/>
            <a:ext cx="6057198" cy="215444"/>
          </a:xfrm>
        </p:spPr>
        <p:txBody>
          <a:bodyPr anchor="ctr">
            <a:spAutoFit/>
          </a:bodyPr>
          <a:lstStyle>
            <a:lvl1pPr rtl="0">
              <a:defRPr/>
            </a:lvl1pPr>
          </a:lstStyle>
          <a:p>
            <a:pPr lvl="0"/>
            <a:r>
              <a:rPr lang="de-DE" err="1"/>
              <a:t>Agendapunkt</a:t>
            </a:r>
            <a:r>
              <a:rPr lang="de-DE"/>
              <a:t> 2</a:t>
            </a:r>
          </a:p>
        </p:txBody>
      </p:sp>
      <p:sp>
        <p:nvSpPr>
          <p:cNvPr id="23" name="Textplatzhalter 22">
            <a:extLst>
              <a:ext uri="{FF2B5EF4-FFF2-40B4-BE49-F238E27FC236}">
                <a16:creationId xmlns:a16="http://schemas.microsoft.com/office/drawing/2014/main" id="{F2BB2B8B-E676-7600-7D55-3E3FFBDF4277}"/>
              </a:ext>
            </a:extLst>
          </p:cNvPr>
          <p:cNvSpPr>
            <a:spLocks noGrp="1"/>
          </p:cNvSpPr>
          <p:nvPr>
            <p:ph type="body" sz="quarter" idx="17" hasCustomPrompt="1"/>
          </p:nvPr>
        </p:nvSpPr>
        <p:spPr bwMode="gray">
          <a:xfrm>
            <a:off x="334963" y="3262324"/>
            <a:ext cx="657225" cy="492443"/>
          </a:xfrm>
        </p:spPr>
        <p:txBody>
          <a:bodyPr anchor="ctr">
            <a:noAutofit/>
          </a:bodyPr>
          <a:lstStyle>
            <a:lvl1pPr rtl="0">
              <a:defRPr sz="3200" b="1">
                <a:solidFill>
                  <a:schemeClr val="accent1"/>
                </a:solidFill>
              </a:defRPr>
            </a:lvl1pPr>
          </a:lstStyle>
          <a:p>
            <a:pPr lvl="0"/>
            <a:r>
              <a:rPr lang="de-DE"/>
              <a:t>03</a:t>
            </a:r>
          </a:p>
        </p:txBody>
      </p:sp>
      <p:sp>
        <p:nvSpPr>
          <p:cNvPr id="25" name="Textplatzhalter 24">
            <a:extLst>
              <a:ext uri="{FF2B5EF4-FFF2-40B4-BE49-F238E27FC236}">
                <a16:creationId xmlns:a16="http://schemas.microsoft.com/office/drawing/2014/main" id="{C6B3AEC8-8098-3ECD-1A4D-D0A087F66103}"/>
              </a:ext>
            </a:extLst>
          </p:cNvPr>
          <p:cNvSpPr>
            <a:spLocks noGrp="1"/>
          </p:cNvSpPr>
          <p:nvPr>
            <p:ph type="body" sz="quarter" idx="18" hasCustomPrompt="1"/>
          </p:nvPr>
        </p:nvSpPr>
        <p:spPr bwMode="gray">
          <a:xfrm>
            <a:off x="992188" y="3400823"/>
            <a:ext cx="6057198" cy="215444"/>
          </a:xfrm>
        </p:spPr>
        <p:txBody>
          <a:bodyPr anchor="ctr">
            <a:spAutoFit/>
          </a:bodyPr>
          <a:lstStyle>
            <a:lvl1pPr rtl="0">
              <a:defRPr/>
            </a:lvl1pPr>
          </a:lstStyle>
          <a:p>
            <a:pPr lvl="0"/>
            <a:r>
              <a:rPr lang="de-DE" err="1"/>
              <a:t>Agendapunkt</a:t>
            </a:r>
            <a:r>
              <a:rPr lang="de-DE"/>
              <a:t> 3</a:t>
            </a:r>
          </a:p>
        </p:txBody>
      </p:sp>
      <p:sp>
        <p:nvSpPr>
          <p:cNvPr id="27" name="Textplatzhalter 26">
            <a:extLst>
              <a:ext uri="{FF2B5EF4-FFF2-40B4-BE49-F238E27FC236}">
                <a16:creationId xmlns:a16="http://schemas.microsoft.com/office/drawing/2014/main" id="{FB437C92-1A9D-D269-1EBA-B0F19D62260E}"/>
              </a:ext>
            </a:extLst>
          </p:cNvPr>
          <p:cNvSpPr>
            <a:spLocks noGrp="1"/>
          </p:cNvSpPr>
          <p:nvPr>
            <p:ph type="body" sz="quarter" idx="19" hasCustomPrompt="1"/>
          </p:nvPr>
        </p:nvSpPr>
        <p:spPr bwMode="gray">
          <a:xfrm>
            <a:off x="334963" y="4222767"/>
            <a:ext cx="657225" cy="492443"/>
          </a:xfrm>
        </p:spPr>
        <p:txBody>
          <a:bodyPr anchor="ctr">
            <a:noAutofit/>
          </a:bodyPr>
          <a:lstStyle>
            <a:lvl1pPr rtl="0">
              <a:defRPr sz="3200" b="1">
                <a:solidFill>
                  <a:schemeClr val="accent1"/>
                </a:solidFill>
              </a:defRPr>
            </a:lvl1pPr>
          </a:lstStyle>
          <a:p>
            <a:pPr lvl="0"/>
            <a:r>
              <a:rPr lang="de-DE"/>
              <a:t>04</a:t>
            </a:r>
          </a:p>
        </p:txBody>
      </p:sp>
      <p:sp>
        <p:nvSpPr>
          <p:cNvPr id="29" name="Textplatzhalter 28">
            <a:extLst>
              <a:ext uri="{FF2B5EF4-FFF2-40B4-BE49-F238E27FC236}">
                <a16:creationId xmlns:a16="http://schemas.microsoft.com/office/drawing/2014/main" id="{E3B84414-BFC0-0CA6-23D4-98C57480152B}"/>
              </a:ext>
            </a:extLst>
          </p:cNvPr>
          <p:cNvSpPr>
            <a:spLocks noGrp="1"/>
          </p:cNvSpPr>
          <p:nvPr>
            <p:ph type="body" sz="quarter" idx="20" hasCustomPrompt="1"/>
          </p:nvPr>
        </p:nvSpPr>
        <p:spPr bwMode="gray">
          <a:xfrm>
            <a:off x="992188" y="4361266"/>
            <a:ext cx="6057198" cy="215444"/>
          </a:xfrm>
        </p:spPr>
        <p:txBody>
          <a:bodyPr anchor="ctr">
            <a:spAutoFit/>
          </a:bodyPr>
          <a:lstStyle>
            <a:lvl1pPr rtl="0">
              <a:defRPr/>
            </a:lvl1pPr>
          </a:lstStyle>
          <a:p>
            <a:pPr lvl="0"/>
            <a:r>
              <a:rPr lang="de-DE" err="1"/>
              <a:t>Agendapunkt</a:t>
            </a:r>
            <a:r>
              <a:rPr lang="de-DE"/>
              <a:t> 4</a:t>
            </a:r>
          </a:p>
        </p:txBody>
      </p:sp>
      <p:sp>
        <p:nvSpPr>
          <p:cNvPr id="31" name="Textplatzhalter 30">
            <a:extLst>
              <a:ext uri="{FF2B5EF4-FFF2-40B4-BE49-F238E27FC236}">
                <a16:creationId xmlns:a16="http://schemas.microsoft.com/office/drawing/2014/main" id="{5715DCE7-9147-4352-98B0-44FE8629780D}"/>
              </a:ext>
            </a:extLst>
          </p:cNvPr>
          <p:cNvSpPr>
            <a:spLocks noGrp="1"/>
          </p:cNvSpPr>
          <p:nvPr>
            <p:ph type="body" sz="quarter" idx="21" hasCustomPrompt="1"/>
          </p:nvPr>
        </p:nvSpPr>
        <p:spPr bwMode="gray">
          <a:xfrm>
            <a:off x="334963" y="5183210"/>
            <a:ext cx="657225" cy="492443"/>
          </a:xfrm>
        </p:spPr>
        <p:txBody>
          <a:bodyPr anchor="ctr">
            <a:noAutofit/>
          </a:bodyPr>
          <a:lstStyle>
            <a:lvl1pPr rtl="0">
              <a:defRPr sz="3200" b="1">
                <a:solidFill>
                  <a:schemeClr val="accent1"/>
                </a:solidFill>
              </a:defRPr>
            </a:lvl1pPr>
          </a:lstStyle>
          <a:p>
            <a:pPr lvl="0"/>
            <a:r>
              <a:rPr lang="de-DE"/>
              <a:t>05</a:t>
            </a:r>
          </a:p>
        </p:txBody>
      </p:sp>
      <p:sp>
        <p:nvSpPr>
          <p:cNvPr id="33" name="Textplatzhalter 32">
            <a:extLst>
              <a:ext uri="{FF2B5EF4-FFF2-40B4-BE49-F238E27FC236}">
                <a16:creationId xmlns:a16="http://schemas.microsoft.com/office/drawing/2014/main" id="{B29E073E-EBCB-737E-C38B-84C86FEDB7A1}"/>
              </a:ext>
            </a:extLst>
          </p:cNvPr>
          <p:cNvSpPr>
            <a:spLocks noGrp="1"/>
          </p:cNvSpPr>
          <p:nvPr>
            <p:ph type="body" sz="quarter" idx="22" hasCustomPrompt="1"/>
          </p:nvPr>
        </p:nvSpPr>
        <p:spPr bwMode="gray">
          <a:xfrm>
            <a:off x="992188" y="5321709"/>
            <a:ext cx="6057198" cy="215444"/>
          </a:xfrm>
        </p:spPr>
        <p:txBody>
          <a:bodyPr anchor="ctr">
            <a:spAutoFit/>
          </a:bodyPr>
          <a:lstStyle>
            <a:lvl1pPr rtl="0">
              <a:defRPr/>
            </a:lvl1pPr>
          </a:lstStyle>
          <a:p>
            <a:pPr lvl="0"/>
            <a:r>
              <a:rPr lang="de-DE" err="1"/>
              <a:t>Agendapunkt</a:t>
            </a:r>
            <a:r>
              <a:rPr lang="de-DE"/>
              <a:t> 5</a:t>
            </a:r>
          </a:p>
        </p:txBody>
      </p:sp>
      <p:sp>
        <p:nvSpPr>
          <p:cNvPr id="39" name="Textplatzhalter 38">
            <a:extLst>
              <a:ext uri="{FF2B5EF4-FFF2-40B4-BE49-F238E27FC236}">
                <a16:creationId xmlns:a16="http://schemas.microsoft.com/office/drawing/2014/main" id="{2927822B-66F4-B68C-FA14-06E03195E1F4}"/>
              </a:ext>
            </a:extLst>
          </p:cNvPr>
          <p:cNvSpPr>
            <a:spLocks noGrp="1"/>
          </p:cNvSpPr>
          <p:nvPr>
            <p:ph type="body" sz="quarter" idx="23" hasCustomPrompt="1"/>
          </p:nvPr>
        </p:nvSpPr>
        <p:spPr bwMode="gray">
          <a:xfrm>
            <a:off x="992188" y="2067881"/>
            <a:ext cx="6057198" cy="0"/>
          </a:xfrm>
          <a:custGeom>
            <a:avLst/>
            <a:gdLst>
              <a:gd name="connsiteX0" fmla="*/ 0 w 5646737"/>
              <a:gd name="connsiteY0" fmla="*/ 0 h 247650"/>
              <a:gd name="connsiteX1" fmla="*/ 5646737 w 5646737"/>
              <a:gd name="connsiteY1" fmla="*/ 0 h 247650"/>
              <a:gd name="connsiteX2" fmla="*/ 5646737 w 5646737"/>
              <a:gd name="connsiteY2" fmla="*/ 247650 h 247650"/>
              <a:gd name="connsiteX3" fmla="*/ 0 w 5646737"/>
              <a:gd name="connsiteY3" fmla="*/ 247650 h 247650"/>
              <a:gd name="connsiteX4" fmla="*/ 0 w 5646737"/>
              <a:gd name="connsiteY4" fmla="*/ 0 h 247650"/>
              <a:gd name="connsiteX0" fmla="*/ 0 w 5646737"/>
              <a:gd name="connsiteY0" fmla="*/ 0 h 247650"/>
              <a:gd name="connsiteX1" fmla="*/ 5646737 w 5646737"/>
              <a:gd name="connsiteY1" fmla="*/ 0 h 247650"/>
              <a:gd name="connsiteX2" fmla="*/ 5646737 w 5646737"/>
              <a:gd name="connsiteY2" fmla="*/ 247650 h 247650"/>
              <a:gd name="connsiteX3" fmla="*/ 0 w 5646737"/>
              <a:gd name="connsiteY3" fmla="*/ 0 h 24765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1" name="Textplatzhalter 40">
            <a:extLst>
              <a:ext uri="{FF2B5EF4-FFF2-40B4-BE49-F238E27FC236}">
                <a16:creationId xmlns:a16="http://schemas.microsoft.com/office/drawing/2014/main" id="{0A0314D6-0FB2-90C9-25C3-3F0ABC886694}"/>
              </a:ext>
            </a:extLst>
          </p:cNvPr>
          <p:cNvSpPr>
            <a:spLocks noGrp="1"/>
          </p:cNvSpPr>
          <p:nvPr>
            <p:ph type="body" sz="quarter" idx="24" hasCustomPrompt="1"/>
          </p:nvPr>
        </p:nvSpPr>
        <p:spPr bwMode="gray">
          <a:xfrm>
            <a:off x="992188" y="3028324"/>
            <a:ext cx="6057198" cy="0"/>
          </a:xfrm>
          <a:custGeom>
            <a:avLst/>
            <a:gdLst>
              <a:gd name="connsiteX0" fmla="*/ 0 w 5646737"/>
              <a:gd name="connsiteY0" fmla="*/ 0 h 123825"/>
              <a:gd name="connsiteX1" fmla="*/ 5646737 w 5646737"/>
              <a:gd name="connsiteY1" fmla="*/ 0 h 123825"/>
              <a:gd name="connsiteX2" fmla="*/ 5646737 w 5646737"/>
              <a:gd name="connsiteY2" fmla="*/ 123825 h 123825"/>
              <a:gd name="connsiteX3" fmla="*/ 0 w 5646737"/>
              <a:gd name="connsiteY3" fmla="*/ 123825 h 123825"/>
              <a:gd name="connsiteX4" fmla="*/ 0 w 5646737"/>
              <a:gd name="connsiteY4" fmla="*/ 0 h 123825"/>
              <a:gd name="connsiteX0" fmla="*/ 0 w 5646737"/>
              <a:gd name="connsiteY0" fmla="*/ 0 h 123825"/>
              <a:gd name="connsiteX1" fmla="*/ 5646737 w 5646737"/>
              <a:gd name="connsiteY1" fmla="*/ 0 h 123825"/>
              <a:gd name="connsiteX2" fmla="*/ 5646737 w 5646737"/>
              <a:gd name="connsiteY2" fmla="*/ 123825 h 123825"/>
              <a:gd name="connsiteX3" fmla="*/ 0 w 5646737"/>
              <a:gd name="connsiteY3" fmla="*/ 0 h 123825"/>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3" name="Textplatzhalter 42">
            <a:extLst>
              <a:ext uri="{FF2B5EF4-FFF2-40B4-BE49-F238E27FC236}">
                <a16:creationId xmlns:a16="http://schemas.microsoft.com/office/drawing/2014/main" id="{2BCB1247-061F-7A61-EE17-AABFA50570C8}"/>
              </a:ext>
            </a:extLst>
          </p:cNvPr>
          <p:cNvSpPr>
            <a:spLocks noGrp="1"/>
          </p:cNvSpPr>
          <p:nvPr>
            <p:ph type="body" sz="quarter" idx="25" hasCustomPrompt="1"/>
          </p:nvPr>
        </p:nvSpPr>
        <p:spPr bwMode="gray">
          <a:xfrm>
            <a:off x="992188" y="3988767"/>
            <a:ext cx="6057198" cy="0"/>
          </a:xfrm>
          <a:custGeom>
            <a:avLst/>
            <a:gdLst>
              <a:gd name="connsiteX0" fmla="*/ 0 w 5646737"/>
              <a:gd name="connsiteY0" fmla="*/ 0 h 279400"/>
              <a:gd name="connsiteX1" fmla="*/ 5646737 w 5646737"/>
              <a:gd name="connsiteY1" fmla="*/ 0 h 279400"/>
              <a:gd name="connsiteX2" fmla="*/ 5646737 w 5646737"/>
              <a:gd name="connsiteY2" fmla="*/ 279400 h 279400"/>
              <a:gd name="connsiteX3" fmla="*/ 0 w 5646737"/>
              <a:gd name="connsiteY3" fmla="*/ 279400 h 279400"/>
              <a:gd name="connsiteX4" fmla="*/ 0 w 5646737"/>
              <a:gd name="connsiteY4" fmla="*/ 0 h 279400"/>
              <a:gd name="connsiteX0" fmla="*/ 0 w 5646737"/>
              <a:gd name="connsiteY0" fmla="*/ 0 h 279400"/>
              <a:gd name="connsiteX1" fmla="*/ 5646737 w 5646737"/>
              <a:gd name="connsiteY1" fmla="*/ 0 h 279400"/>
              <a:gd name="connsiteX2" fmla="*/ 5646737 w 5646737"/>
              <a:gd name="connsiteY2" fmla="*/ 279400 h 279400"/>
              <a:gd name="connsiteX3" fmla="*/ 0 w 5646737"/>
              <a:gd name="connsiteY3" fmla="*/ 0 h 27940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5" name="Textplatzhalter 44">
            <a:extLst>
              <a:ext uri="{FF2B5EF4-FFF2-40B4-BE49-F238E27FC236}">
                <a16:creationId xmlns:a16="http://schemas.microsoft.com/office/drawing/2014/main" id="{14414760-2D0B-2013-A2DC-1A9FDC56187B}"/>
              </a:ext>
            </a:extLst>
          </p:cNvPr>
          <p:cNvSpPr>
            <a:spLocks noGrp="1"/>
          </p:cNvSpPr>
          <p:nvPr>
            <p:ph type="body" sz="quarter" idx="26" hasCustomPrompt="1"/>
          </p:nvPr>
        </p:nvSpPr>
        <p:spPr bwMode="gray">
          <a:xfrm>
            <a:off x="992188" y="4949210"/>
            <a:ext cx="6057198" cy="0"/>
          </a:xfrm>
          <a:custGeom>
            <a:avLst/>
            <a:gdLst>
              <a:gd name="connsiteX0" fmla="*/ 0 w 5646737"/>
              <a:gd name="connsiteY0" fmla="*/ 0 h 228600"/>
              <a:gd name="connsiteX1" fmla="*/ 5646737 w 5646737"/>
              <a:gd name="connsiteY1" fmla="*/ 0 h 228600"/>
              <a:gd name="connsiteX2" fmla="*/ 5646737 w 5646737"/>
              <a:gd name="connsiteY2" fmla="*/ 228600 h 228600"/>
              <a:gd name="connsiteX3" fmla="*/ 0 w 5646737"/>
              <a:gd name="connsiteY3" fmla="*/ 228600 h 228600"/>
              <a:gd name="connsiteX4" fmla="*/ 0 w 5646737"/>
              <a:gd name="connsiteY4" fmla="*/ 0 h 228600"/>
              <a:gd name="connsiteX0" fmla="*/ 0 w 5646737"/>
              <a:gd name="connsiteY0" fmla="*/ 0 h 228600"/>
              <a:gd name="connsiteX1" fmla="*/ 5646737 w 5646737"/>
              <a:gd name="connsiteY1" fmla="*/ 0 h 228600"/>
              <a:gd name="connsiteX2" fmla="*/ 5646737 w 5646737"/>
              <a:gd name="connsiteY2" fmla="*/ 228600 h 228600"/>
              <a:gd name="connsiteX3" fmla="*/ 0 w 5646737"/>
              <a:gd name="connsiteY3" fmla="*/ 0 h 22860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Tree>
    <p:extLst>
      <p:ext uri="{BB962C8B-B14F-4D97-AF65-F5344CB8AC3E}">
        <p14:creationId xmlns:p14="http://schemas.microsoft.com/office/powerpoint/2010/main" val="206227518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Kapiteltrenner">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4670EECA-417E-59B1-EA15-62CD6137B406}"/>
              </a:ext>
            </a:extLst>
          </p:cNvPr>
          <p:cNvGraphicFramePr>
            <a:graphicFrameLocks noChangeAspect="1"/>
          </p:cNvGraphicFramePr>
          <p:nvPr userDrawn="1">
            <p:custDataLst>
              <p:tags r:id="rId1"/>
            </p:custDataLst>
            <p:extLst>
              <p:ext uri="{D42A27DB-BD31-4B8C-83A1-F6EECF244321}">
                <p14:modId xmlns:p14="http://schemas.microsoft.com/office/powerpoint/2010/main" val="36902693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4670EECA-417E-59B1-EA15-62CD6137B40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5" name="Freihandform: Form 14">
            <a:extLst>
              <a:ext uri="{FF2B5EF4-FFF2-40B4-BE49-F238E27FC236}">
                <a16:creationId xmlns:a16="http://schemas.microsoft.com/office/drawing/2014/main" id="{077B7131-93B2-7228-040F-A8A4886B90D4}"/>
              </a:ext>
            </a:extLst>
          </p:cNvPr>
          <p:cNvSpPr/>
          <p:nvPr userDrawn="1"/>
        </p:nvSpPr>
        <p:spPr bwMode="gray">
          <a:xfrm>
            <a:off x="0" y="0"/>
            <a:ext cx="4557487" cy="6858000"/>
          </a:xfrm>
          <a:custGeom>
            <a:avLst/>
            <a:gdLst>
              <a:gd name="connsiteX0" fmla="*/ 0 w 4557487"/>
              <a:gd name="connsiteY0" fmla="*/ 0 h 6858000"/>
              <a:gd name="connsiteX1" fmla="*/ 3443001 w 4557487"/>
              <a:gd name="connsiteY1" fmla="*/ 0 h 6858000"/>
              <a:gd name="connsiteX2" fmla="*/ 3571516 w 4557487"/>
              <a:gd name="connsiteY2" fmla="*/ 141620 h 6858000"/>
              <a:gd name="connsiteX3" fmla="*/ 4557487 w 4557487"/>
              <a:gd name="connsiteY3" fmla="*/ 2892681 h 6858000"/>
              <a:gd name="connsiteX4" fmla="*/ 4557487 w 4557487"/>
              <a:gd name="connsiteY4" fmla="*/ 3965454 h 6858000"/>
              <a:gd name="connsiteX5" fmla="*/ 3568619 w 4557487"/>
              <a:gd name="connsiteY5" fmla="*/ 6720128 h 6858000"/>
              <a:gd name="connsiteX6" fmla="*/ 3443146 w 4557487"/>
              <a:gd name="connsiteY6" fmla="*/ 6858000 h 6858000"/>
              <a:gd name="connsiteX7" fmla="*/ 0 w 4557487"/>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7487" h="6858000">
                <a:moveTo>
                  <a:pt x="0" y="0"/>
                </a:moveTo>
                <a:lnTo>
                  <a:pt x="3443001" y="0"/>
                </a:lnTo>
                <a:lnTo>
                  <a:pt x="3571516" y="141620"/>
                </a:lnTo>
                <a:cubicBezTo>
                  <a:pt x="4187909" y="889736"/>
                  <a:pt x="4557487" y="1848425"/>
                  <a:pt x="4557487" y="2892681"/>
                </a:cubicBezTo>
                <a:lnTo>
                  <a:pt x="4557487" y="3965454"/>
                </a:lnTo>
                <a:cubicBezTo>
                  <a:pt x="4557487" y="5013575"/>
                  <a:pt x="4186192" y="5972721"/>
                  <a:pt x="3568619" y="6720128"/>
                </a:cubicBezTo>
                <a:lnTo>
                  <a:pt x="3443146" y="6858000"/>
                </a:lnTo>
                <a:lnTo>
                  <a:pt x="0" y="6858000"/>
                </a:ln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2" name="Titel 1">
            <a:extLst>
              <a:ext uri="{FF2B5EF4-FFF2-40B4-BE49-F238E27FC236}">
                <a16:creationId xmlns:a16="http://schemas.microsoft.com/office/drawing/2014/main" id="{DEDADFDE-FE79-9D88-8FC6-191191EBEBAF}"/>
              </a:ext>
            </a:extLst>
          </p:cNvPr>
          <p:cNvSpPr>
            <a:spLocks noGrp="1"/>
          </p:cNvSpPr>
          <p:nvPr>
            <p:ph type="title"/>
          </p:nvPr>
        </p:nvSpPr>
        <p:spPr bwMode="gray">
          <a:xfrm>
            <a:off x="334964" y="1877625"/>
            <a:ext cx="3482124" cy="1107996"/>
          </a:xfrm>
        </p:spPr>
        <p:txBody>
          <a:bodyPr vert="horz" anchor="t">
            <a:noAutofit/>
          </a:bodyPr>
          <a:lstStyle>
            <a:lvl1pPr rtl="0">
              <a:defRPr sz="3600" b="0">
                <a:solidFill>
                  <a:schemeClr val="bg2"/>
                </a:solidFill>
              </a:defRPr>
            </a:lvl1pPr>
          </a:lstStyle>
          <a:p>
            <a:r>
              <a:rPr lang="de-DE"/>
              <a:t>Mastertitelformat bearbeiten</a:t>
            </a:r>
          </a:p>
        </p:txBody>
      </p:sp>
      <p:sp>
        <p:nvSpPr>
          <p:cNvPr id="3" name="Textplatzhalter 2">
            <a:extLst>
              <a:ext uri="{FF2B5EF4-FFF2-40B4-BE49-F238E27FC236}">
                <a16:creationId xmlns:a16="http://schemas.microsoft.com/office/drawing/2014/main" id="{CEB63D04-24F9-A5D4-B196-01BEFA23C9B4}"/>
              </a:ext>
            </a:extLst>
          </p:cNvPr>
          <p:cNvSpPr>
            <a:spLocks noGrp="1"/>
          </p:cNvSpPr>
          <p:nvPr>
            <p:ph type="body" idx="1" hasCustomPrompt="1"/>
          </p:nvPr>
        </p:nvSpPr>
        <p:spPr bwMode="gray">
          <a:xfrm>
            <a:off x="334963" y="1232192"/>
            <a:ext cx="1095148" cy="553998"/>
          </a:xfrm>
        </p:spPr>
        <p:txBody>
          <a:bodyPr anchor="b">
            <a:noAutofit/>
          </a:bodyPr>
          <a:lstStyle>
            <a:lvl1pPr marL="0" indent="0" rtl="0">
              <a:buNone/>
              <a:defRPr sz="3600" b="1">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01</a:t>
            </a:r>
          </a:p>
        </p:txBody>
      </p:sp>
      <p:pic>
        <p:nvPicPr>
          <p:cNvPr id="4" name="Grafik 3">
            <a:extLst>
              <a:ext uri="{FF2B5EF4-FFF2-40B4-BE49-F238E27FC236}">
                <a16:creationId xmlns:a16="http://schemas.microsoft.com/office/drawing/2014/main" id="{D4FBC85D-7F2B-FA6C-8A30-1C0B2862568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9912350" y="585788"/>
            <a:ext cx="1481726" cy="575038"/>
          </a:xfrm>
          <a:prstGeom prst="rect">
            <a:avLst/>
          </a:prstGeom>
        </p:spPr>
      </p:pic>
      <p:sp>
        <p:nvSpPr>
          <p:cNvPr id="6" name="Textfeld 5">
            <a:extLst>
              <a:ext uri="{FF2B5EF4-FFF2-40B4-BE49-F238E27FC236}">
                <a16:creationId xmlns:a16="http://schemas.microsoft.com/office/drawing/2014/main" id="{B56180AF-8FC3-04A7-9864-912B58CDED09}"/>
              </a:ext>
            </a:extLst>
          </p:cNvPr>
          <p:cNvSpPr txBox="1">
            <a:spLocks/>
          </p:cNvSpPr>
          <p:nvPr userDrawn="1"/>
        </p:nvSpPr>
        <p:spPr bwMode="gray">
          <a:xfrm>
            <a:off x="5340349" y="6366084"/>
            <a:ext cx="4550099" cy="153888"/>
          </a:xfrm>
          <a:prstGeom prst="rect">
            <a:avLst/>
          </a:prstGeom>
          <a:noFill/>
        </p:spPr>
        <p:txBody>
          <a:bodyPr wrap="square" lIns="0" tIns="0" rIns="0" bIns="0" rtlCol="0" anchor="ctr">
            <a:spAutoFit/>
          </a:bodyPr>
          <a:lstStyle/>
          <a:p>
            <a:pPr algn="l"/>
            <a:r>
              <a:rPr lang="de-DE" sz="1000"/>
              <a:t>Fußzeile einfügen</a:t>
            </a:r>
          </a:p>
        </p:txBody>
      </p:sp>
    </p:spTree>
    <p:extLst>
      <p:ext uri="{BB962C8B-B14F-4D97-AF65-F5344CB8AC3E}">
        <p14:creationId xmlns:p14="http://schemas.microsoft.com/office/powerpoint/2010/main" val="117460628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38327935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p:txBody>
          <a:bodyPr/>
          <a:lstStyle>
            <a:lvl1pPr rtl="0">
              <a:defRPr/>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6" name="Inhaltsplatzhalter 5">
            <a:extLst>
              <a:ext uri="{FF2B5EF4-FFF2-40B4-BE49-F238E27FC236}">
                <a16:creationId xmlns:a16="http://schemas.microsoft.com/office/drawing/2014/main" id="{7A4248EB-DFAA-3228-D2C8-53387B6C845D}"/>
              </a:ext>
            </a:extLst>
          </p:cNvPr>
          <p:cNvSpPr>
            <a:spLocks noGrp="1"/>
          </p:cNvSpPr>
          <p:nvPr>
            <p:ph sz="quarter" idx="14"/>
          </p:nvPr>
        </p:nvSpPr>
        <p:spPr bwMode="gray">
          <a:xfrm>
            <a:off x="334964" y="1341439"/>
            <a:ext cx="9577386" cy="4716462"/>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48779575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12033265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p:txBody>
          <a:bodyPr/>
          <a:lstStyle>
            <a:lvl1pPr rtl="0">
              <a:defRPr/>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Tree>
    <p:extLst>
      <p:ext uri="{BB962C8B-B14F-4D97-AF65-F5344CB8AC3E}">
        <p14:creationId xmlns:p14="http://schemas.microsoft.com/office/powerpoint/2010/main" val="19779750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Highlight">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4670EECA-417E-59B1-EA15-62CD6137B406}"/>
              </a:ext>
            </a:extLst>
          </p:cNvPr>
          <p:cNvGraphicFramePr>
            <a:graphicFrameLocks noChangeAspect="1"/>
          </p:cNvGraphicFramePr>
          <p:nvPr userDrawn="1">
            <p:custDataLst>
              <p:tags r:id="rId1"/>
            </p:custDataLst>
            <p:extLst>
              <p:ext uri="{D42A27DB-BD31-4B8C-83A1-F6EECF244321}">
                <p14:modId xmlns:p14="http://schemas.microsoft.com/office/powerpoint/2010/main" val="13696704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4670EECA-417E-59B1-EA15-62CD6137B40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6" name="Freihandform: Form 25">
            <a:extLst>
              <a:ext uri="{FF2B5EF4-FFF2-40B4-BE49-F238E27FC236}">
                <a16:creationId xmlns:a16="http://schemas.microsoft.com/office/drawing/2014/main" id="{B1E76471-9F96-6B8C-8FDB-8D742BFB4255}"/>
              </a:ext>
            </a:extLst>
          </p:cNvPr>
          <p:cNvSpPr/>
          <p:nvPr/>
        </p:nvSpPr>
        <p:spPr bwMode="gray">
          <a:xfrm>
            <a:off x="-1" y="0"/>
            <a:ext cx="3921580" cy="6858000"/>
          </a:xfrm>
          <a:custGeom>
            <a:avLst/>
            <a:gdLst>
              <a:gd name="connsiteX0" fmla="*/ 0 w 3921580"/>
              <a:gd name="connsiteY0" fmla="*/ 0 h 6858000"/>
              <a:gd name="connsiteX1" fmla="*/ 2807094 w 3921580"/>
              <a:gd name="connsiteY1" fmla="*/ 0 h 6858000"/>
              <a:gd name="connsiteX2" fmla="*/ 2935609 w 3921580"/>
              <a:gd name="connsiteY2" fmla="*/ 141620 h 6858000"/>
              <a:gd name="connsiteX3" fmla="*/ 3921580 w 3921580"/>
              <a:gd name="connsiteY3" fmla="*/ 2892681 h 6858000"/>
              <a:gd name="connsiteX4" fmla="*/ 3921580 w 3921580"/>
              <a:gd name="connsiteY4" fmla="*/ 3965454 h 6858000"/>
              <a:gd name="connsiteX5" fmla="*/ 2932712 w 3921580"/>
              <a:gd name="connsiteY5" fmla="*/ 6720128 h 6858000"/>
              <a:gd name="connsiteX6" fmla="*/ 2807239 w 3921580"/>
              <a:gd name="connsiteY6" fmla="*/ 6858000 h 6858000"/>
              <a:gd name="connsiteX7" fmla="*/ 0 w 392158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21580" h="6858000">
                <a:moveTo>
                  <a:pt x="0" y="0"/>
                </a:moveTo>
                <a:lnTo>
                  <a:pt x="2807094" y="0"/>
                </a:lnTo>
                <a:lnTo>
                  <a:pt x="2935609" y="141620"/>
                </a:lnTo>
                <a:cubicBezTo>
                  <a:pt x="3552002" y="889736"/>
                  <a:pt x="3921580" y="1848425"/>
                  <a:pt x="3921580" y="2892681"/>
                </a:cubicBezTo>
                <a:lnTo>
                  <a:pt x="3921580" y="3965454"/>
                </a:lnTo>
                <a:cubicBezTo>
                  <a:pt x="3921580" y="5013574"/>
                  <a:pt x="3550285" y="5972721"/>
                  <a:pt x="2932712" y="6720128"/>
                </a:cubicBezTo>
                <a:lnTo>
                  <a:pt x="2807239" y="6858000"/>
                </a:lnTo>
                <a:lnTo>
                  <a:pt x="0" y="6858000"/>
                </a:lnTo>
                <a:close/>
              </a:path>
            </a:pathLst>
          </a:custGeom>
          <a:solidFill>
            <a:schemeClr val="accent1"/>
          </a:solidFill>
          <a:ln w="6639" cap="flat">
            <a:noFill/>
            <a:prstDash val="solid"/>
            <a:miter/>
          </a:ln>
        </p:spPr>
        <p:txBody>
          <a:bodyPr wrap="square" rtlCol="0" anchor="ctr">
            <a:noAutofit/>
          </a:bodyPr>
          <a:lstStyle/>
          <a:p>
            <a:endParaRPr lang="de-DE"/>
          </a:p>
        </p:txBody>
      </p:sp>
      <p:sp>
        <p:nvSpPr>
          <p:cNvPr id="2" name="Titel 1">
            <a:extLst>
              <a:ext uri="{FF2B5EF4-FFF2-40B4-BE49-F238E27FC236}">
                <a16:creationId xmlns:a16="http://schemas.microsoft.com/office/drawing/2014/main" id="{DEDADFDE-FE79-9D88-8FC6-191191EBEBAF}"/>
              </a:ext>
            </a:extLst>
          </p:cNvPr>
          <p:cNvSpPr>
            <a:spLocks noGrp="1"/>
          </p:cNvSpPr>
          <p:nvPr>
            <p:ph type="title" hasCustomPrompt="1"/>
          </p:nvPr>
        </p:nvSpPr>
        <p:spPr bwMode="gray">
          <a:xfrm>
            <a:off x="515939" y="1877625"/>
            <a:ext cx="2894012" cy="677108"/>
          </a:xfrm>
        </p:spPr>
        <p:txBody>
          <a:bodyPr vert="horz" anchor="t">
            <a:noAutofit/>
          </a:bodyPr>
          <a:lstStyle>
            <a:lvl1pPr rtl="0">
              <a:defRPr sz="4400" b="1">
                <a:solidFill>
                  <a:schemeClr val="accent5"/>
                </a:solidFill>
              </a:defRPr>
            </a:lvl1pPr>
          </a:lstStyle>
          <a:p>
            <a:r>
              <a:rPr lang="de-DE"/>
              <a:t>Bearbeiten</a:t>
            </a:r>
          </a:p>
        </p:txBody>
      </p:sp>
      <p:sp>
        <p:nvSpPr>
          <p:cNvPr id="4" name="Textfeld 3">
            <a:extLst>
              <a:ext uri="{FF2B5EF4-FFF2-40B4-BE49-F238E27FC236}">
                <a16:creationId xmlns:a16="http://schemas.microsoft.com/office/drawing/2014/main" id="{F7120DA3-C8EC-2B52-271F-FFC439A6107D}"/>
              </a:ext>
            </a:extLst>
          </p:cNvPr>
          <p:cNvSpPr txBox="1">
            <a:spLocks/>
          </p:cNvSpPr>
          <p:nvPr userDrawn="1"/>
        </p:nvSpPr>
        <p:spPr bwMode="gray">
          <a:xfrm>
            <a:off x="5340349" y="6366084"/>
            <a:ext cx="4550099" cy="153888"/>
          </a:xfrm>
          <a:prstGeom prst="rect">
            <a:avLst/>
          </a:prstGeom>
          <a:noFill/>
        </p:spPr>
        <p:txBody>
          <a:bodyPr wrap="square" lIns="0" tIns="0" rIns="0" bIns="0" rtlCol="0" anchor="ctr">
            <a:spAutoFit/>
          </a:bodyPr>
          <a:lstStyle/>
          <a:p>
            <a:pPr algn="l"/>
            <a:r>
              <a:rPr lang="de-DE" sz="1000"/>
              <a:t>Fußzeile einfügen</a:t>
            </a:r>
          </a:p>
        </p:txBody>
      </p:sp>
      <p:sp>
        <p:nvSpPr>
          <p:cNvPr id="8" name="Textplatzhalter 7">
            <a:extLst>
              <a:ext uri="{FF2B5EF4-FFF2-40B4-BE49-F238E27FC236}">
                <a16:creationId xmlns:a16="http://schemas.microsoft.com/office/drawing/2014/main" id="{E1123012-6B9C-6E13-6C0D-D1DAAFEC568A}"/>
              </a:ext>
            </a:extLst>
          </p:cNvPr>
          <p:cNvSpPr>
            <a:spLocks noGrp="1"/>
          </p:cNvSpPr>
          <p:nvPr>
            <p:ph type="body" sz="quarter" idx="10"/>
          </p:nvPr>
        </p:nvSpPr>
        <p:spPr bwMode="gray">
          <a:xfrm>
            <a:off x="515938" y="1594789"/>
            <a:ext cx="2894012" cy="307777"/>
          </a:xfrm>
        </p:spPr>
        <p:txBody>
          <a:bodyPr anchor="b">
            <a:noAutofit/>
          </a:bodyPr>
          <a:lstStyle>
            <a:lvl1pPr>
              <a:defRPr sz="2000">
                <a:solidFill>
                  <a:schemeClr val="bg2"/>
                </a:solidFill>
              </a:defRPr>
            </a:lvl1pPr>
          </a:lstStyle>
          <a:p>
            <a:pPr lvl="0"/>
            <a:r>
              <a:rPr lang="de-DE"/>
              <a:t>Mastertextformat</a:t>
            </a:r>
          </a:p>
        </p:txBody>
      </p:sp>
      <p:cxnSp>
        <p:nvCxnSpPr>
          <p:cNvPr id="14" name="Gerader Verbinder 13">
            <a:extLst>
              <a:ext uri="{FF2B5EF4-FFF2-40B4-BE49-F238E27FC236}">
                <a16:creationId xmlns:a16="http://schemas.microsoft.com/office/drawing/2014/main" id="{AA0BF8B3-9221-51E4-956A-C1AB9077E0E1}"/>
              </a:ext>
            </a:extLst>
          </p:cNvPr>
          <p:cNvCxnSpPr>
            <a:cxnSpLocks/>
          </p:cNvCxnSpPr>
          <p:nvPr userDrawn="1"/>
        </p:nvCxnSpPr>
        <p:spPr bwMode="gray">
          <a:xfrm>
            <a:off x="515938" y="2878133"/>
            <a:ext cx="554688"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2" name="Datumsplatzhalter 21">
            <a:extLst>
              <a:ext uri="{FF2B5EF4-FFF2-40B4-BE49-F238E27FC236}">
                <a16:creationId xmlns:a16="http://schemas.microsoft.com/office/drawing/2014/main" id="{F4B41C4A-FD08-EB92-1A6E-59F47AE8A569}"/>
              </a:ext>
            </a:extLst>
          </p:cNvPr>
          <p:cNvSpPr>
            <a:spLocks noGrp="1"/>
          </p:cNvSpPr>
          <p:nvPr>
            <p:ph type="dt" sz="half" idx="11"/>
          </p:nvPr>
        </p:nvSpPr>
        <p:spPr bwMode="gray"/>
        <p:txBody>
          <a:bodyPr/>
          <a:lstStyle>
            <a:lvl1pPr>
              <a:defRPr>
                <a:solidFill>
                  <a:schemeClr val="bg2"/>
                </a:solidFill>
              </a:defRPr>
            </a:lvl1pPr>
          </a:lstStyle>
          <a:p>
            <a:r>
              <a:rPr lang="de-DE"/>
              <a:t>September 2023</a:t>
            </a:r>
          </a:p>
        </p:txBody>
      </p:sp>
      <p:sp>
        <p:nvSpPr>
          <p:cNvPr id="23" name="Foliennummernplatzhalter 22">
            <a:extLst>
              <a:ext uri="{FF2B5EF4-FFF2-40B4-BE49-F238E27FC236}">
                <a16:creationId xmlns:a16="http://schemas.microsoft.com/office/drawing/2014/main" id="{3AFB4B35-FC10-0E9C-1EB5-3E8A1D750C27}"/>
              </a:ext>
            </a:extLst>
          </p:cNvPr>
          <p:cNvSpPr>
            <a:spLocks noGrp="1"/>
          </p:cNvSpPr>
          <p:nvPr>
            <p:ph type="sldNum" sz="quarter" idx="12"/>
          </p:nvPr>
        </p:nvSpPr>
        <p:spPr bwMode="gray"/>
        <p:txBody>
          <a:bodyPr/>
          <a:lstStyle>
            <a:lvl1pPr>
              <a:defRPr>
                <a:solidFill>
                  <a:schemeClr val="bg2"/>
                </a:solidFill>
              </a:defRPr>
            </a:lvl1pPr>
          </a:lstStyle>
          <a:p>
            <a:fld id="{92856411-09AC-47D4-94EF-27DE10819023}" type="slidenum">
              <a:rPr lang="de-DE" smtClean="0"/>
              <a:pPr/>
              <a:t>‹#›</a:t>
            </a:fld>
            <a:endParaRPr lang="de-DE"/>
          </a:p>
        </p:txBody>
      </p:sp>
      <p:pic>
        <p:nvPicPr>
          <p:cNvPr id="3" name="Grafik 2">
            <a:extLst>
              <a:ext uri="{FF2B5EF4-FFF2-40B4-BE49-F238E27FC236}">
                <a16:creationId xmlns:a16="http://schemas.microsoft.com/office/drawing/2014/main" id="{603D571D-834E-8CA2-F110-5A04AF828D2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11034713" y="6260307"/>
            <a:ext cx="853261" cy="331139"/>
          </a:xfrm>
          <a:prstGeom prst="rect">
            <a:avLst/>
          </a:prstGeom>
        </p:spPr>
      </p:pic>
    </p:spTree>
    <p:extLst>
      <p:ext uri="{BB962C8B-B14F-4D97-AF65-F5344CB8AC3E}">
        <p14:creationId xmlns:p14="http://schemas.microsoft.com/office/powerpoint/2010/main" val="317524977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 Inhalte">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35653955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0" name="Inhaltsplatzhalter 9">
            <a:extLst>
              <a:ext uri="{FF2B5EF4-FFF2-40B4-BE49-F238E27FC236}">
                <a16:creationId xmlns:a16="http://schemas.microsoft.com/office/drawing/2014/main" id="{53C27536-0AF2-F93B-5123-443E05BC3D84}"/>
              </a:ext>
            </a:extLst>
          </p:cNvPr>
          <p:cNvSpPr>
            <a:spLocks noGrp="1"/>
          </p:cNvSpPr>
          <p:nvPr>
            <p:ph sz="quarter" idx="19"/>
          </p:nvPr>
        </p:nvSpPr>
        <p:spPr bwMode="gray">
          <a:xfrm>
            <a:off x="334963" y="1341438"/>
            <a:ext cx="5617037"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12" name="Inhaltsplatzhalter 11">
            <a:extLst>
              <a:ext uri="{FF2B5EF4-FFF2-40B4-BE49-F238E27FC236}">
                <a16:creationId xmlns:a16="http://schemas.microsoft.com/office/drawing/2014/main" id="{EFBB43A1-88DA-2369-4C59-FA6FEE36F4E3}"/>
              </a:ext>
            </a:extLst>
          </p:cNvPr>
          <p:cNvSpPr>
            <a:spLocks noGrp="1"/>
          </p:cNvSpPr>
          <p:nvPr>
            <p:ph sz="quarter" idx="20"/>
          </p:nvPr>
        </p:nvSpPr>
        <p:spPr bwMode="gray">
          <a:xfrm>
            <a:off x="6239999" y="1341438"/>
            <a:ext cx="5617037"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319120744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2235367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a:xfrm>
            <a:off x="803179" y="6357240"/>
            <a:ext cx="1565275" cy="153888"/>
          </a:xfrm>
          <a:prstGeom prst="rect">
            <a:avLst/>
          </a:prstGeom>
        </p:spPr>
        <p:txBody>
          <a:bodyPr/>
          <a:lstStyle>
            <a:lvl1pPr rtl="0">
              <a:defRPr sz="1100"/>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Freihandform: Form 6">
            <a:extLst>
              <a:ext uri="{FF2B5EF4-FFF2-40B4-BE49-F238E27FC236}">
                <a16:creationId xmlns:a16="http://schemas.microsoft.com/office/drawing/2014/main" id="{7533E1E7-0332-706D-588E-A7732F3481A8}"/>
              </a:ext>
            </a:extLst>
          </p:cNvPr>
          <p:cNvSpPr/>
          <p:nvPr userDrawn="1"/>
        </p:nvSpPr>
        <p:spPr bwMode="gray">
          <a:xfrm>
            <a:off x="10901592" y="368300"/>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bg2"/>
          </a:solidFill>
          <a:ln w="6639" cap="flat">
            <a:noFill/>
            <a:prstDash val="solid"/>
            <a:miter/>
          </a:ln>
        </p:spPr>
        <p:txBody>
          <a:bodyPr wrap="square" rtlCol="0" anchor="ctr">
            <a:noAutofit/>
          </a:bodyPr>
          <a:lstStyle/>
          <a:p>
            <a:pPr rtl="0"/>
            <a:endParaRPr lang="de-DE"/>
          </a:p>
        </p:txBody>
      </p:sp>
      <p:sp>
        <p:nvSpPr>
          <p:cNvPr id="13" name="Freihandform: Form 12">
            <a:extLst>
              <a:ext uri="{FF2B5EF4-FFF2-40B4-BE49-F238E27FC236}">
                <a16:creationId xmlns:a16="http://schemas.microsoft.com/office/drawing/2014/main" id="{FC5E62BD-D67B-5DDB-06E2-66427FC278A1}"/>
              </a:ext>
            </a:extLst>
          </p:cNvPr>
          <p:cNvSpPr/>
          <p:nvPr userDrawn="1"/>
        </p:nvSpPr>
        <p:spPr bwMode="gray">
          <a:xfrm>
            <a:off x="10901592" y="2981293"/>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bg2"/>
          </a:solidFill>
          <a:ln w="6639" cap="flat">
            <a:noFill/>
            <a:prstDash val="solid"/>
            <a:miter/>
          </a:ln>
        </p:spPr>
        <p:txBody>
          <a:bodyPr wrap="square" rtlCol="0" anchor="ctr">
            <a:noAutofit/>
          </a:bodyPr>
          <a:lstStyle/>
          <a:p>
            <a:pPr rtl="0"/>
            <a:endParaRPr lang="de-DE"/>
          </a:p>
        </p:txBody>
      </p:sp>
      <p:sp>
        <p:nvSpPr>
          <p:cNvPr id="15" name="Textplatzhalter 14">
            <a:extLst>
              <a:ext uri="{FF2B5EF4-FFF2-40B4-BE49-F238E27FC236}">
                <a16:creationId xmlns:a16="http://schemas.microsoft.com/office/drawing/2014/main" id="{7DDD8F27-B7DD-0C10-BCF9-951C64988EB6}"/>
              </a:ext>
            </a:extLst>
          </p:cNvPr>
          <p:cNvSpPr>
            <a:spLocks noGrp="1"/>
          </p:cNvSpPr>
          <p:nvPr>
            <p:ph type="body" sz="quarter" idx="13" hasCustomPrompt="1"/>
          </p:nvPr>
        </p:nvSpPr>
        <p:spPr bwMode="gray">
          <a:xfrm>
            <a:off x="334963" y="1341438"/>
            <a:ext cx="657225" cy="492443"/>
          </a:xfrm>
        </p:spPr>
        <p:txBody>
          <a:bodyPr anchor="ctr">
            <a:noAutofit/>
          </a:bodyPr>
          <a:lstStyle>
            <a:lvl1pPr rtl="0">
              <a:defRPr sz="3200" b="1">
                <a:solidFill>
                  <a:schemeClr val="accent1"/>
                </a:solidFill>
              </a:defRPr>
            </a:lvl1pPr>
          </a:lstStyle>
          <a:p>
            <a:pPr lvl="0"/>
            <a:r>
              <a:rPr lang="de-DE"/>
              <a:t>01</a:t>
            </a:r>
          </a:p>
        </p:txBody>
      </p:sp>
      <p:sp>
        <p:nvSpPr>
          <p:cNvPr id="17" name="Textplatzhalter 16">
            <a:extLst>
              <a:ext uri="{FF2B5EF4-FFF2-40B4-BE49-F238E27FC236}">
                <a16:creationId xmlns:a16="http://schemas.microsoft.com/office/drawing/2014/main" id="{2F1D541B-85FC-37F7-8E94-474234CFBB2F}"/>
              </a:ext>
            </a:extLst>
          </p:cNvPr>
          <p:cNvSpPr>
            <a:spLocks noGrp="1"/>
          </p:cNvSpPr>
          <p:nvPr>
            <p:ph type="body" sz="quarter" idx="14" hasCustomPrompt="1"/>
          </p:nvPr>
        </p:nvSpPr>
        <p:spPr bwMode="gray">
          <a:xfrm>
            <a:off x="992188" y="1479937"/>
            <a:ext cx="6057198" cy="215444"/>
          </a:xfrm>
        </p:spPr>
        <p:txBody>
          <a:bodyPr anchor="ctr">
            <a:spAutoFit/>
          </a:bodyPr>
          <a:lstStyle>
            <a:lvl1pPr rtl="0">
              <a:defRPr>
                <a:latin typeface="+mn-lt"/>
              </a:defRPr>
            </a:lvl1pPr>
            <a:lvl2pPr>
              <a:defRPr>
                <a:latin typeface="+mn-lt"/>
              </a:defRPr>
            </a:lvl2pPr>
          </a:lstStyle>
          <a:p>
            <a:pPr lvl="0"/>
            <a:r>
              <a:rPr lang="de-DE" err="1"/>
              <a:t>Agendapunkt</a:t>
            </a:r>
            <a:r>
              <a:rPr lang="de-DE"/>
              <a:t> 1</a:t>
            </a:r>
          </a:p>
        </p:txBody>
      </p:sp>
      <p:sp>
        <p:nvSpPr>
          <p:cNvPr id="19" name="Textplatzhalter 18">
            <a:extLst>
              <a:ext uri="{FF2B5EF4-FFF2-40B4-BE49-F238E27FC236}">
                <a16:creationId xmlns:a16="http://schemas.microsoft.com/office/drawing/2014/main" id="{44BB4A7F-8A9F-5AE5-99A6-7714EFA6FE45}"/>
              </a:ext>
            </a:extLst>
          </p:cNvPr>
          <p:cNvSpPr>
            <a:spLocks noGrp="1"/>
          </p:cNvSpPr>
          <p:nvPr>
            <p:ph type="body" sz="quarter" idx="15" hasCustomPrompt="1"/>
          </p:nvPr>
        </p:nvSpPr>
        <p:spPr bwMode="gray">
          <a:xfrm>
            <a:off x="334963" y="2301881"/>
            <a:ext cx="657225" cy="492443"/>
          </a:xfrm>
        </p:spPr>
        <p:txBody>
          <a:bodyPr anchor="ctr">
            <a:noAutofit/>
          </a:bodyPr>
          <a:lstStyle>
            <a:lvl1pPr rtl="0">
              <a:defRPr sz="3200" b="1">
                <a:solidFill>
                  <a:schemeClr val="accent1"/>
                </a:solidFill>
              </a:defRPr>
            </a:lvl1pPr>
          </a:lstStyle>
          <a:p>
            <a:pPr lvl="0"/>
            <a:r>
              <a:rPr lang="de-DE"/>
              <a:t>02</a:t>
            </a:r>
          </a:p>
        </p:txBody>
      </p:sp>
      <p:sp>
        <p:nvSpPr>
          <p:cNvPr id="21" name="Textplatzhalter 20">
            <a:extLst>
              <a:ext uri="{FF2B5EF4-FFF2-40B4-BE49-F238E27FC236}">
                <a16:creationId xmlns:a16="http://schemas.microsoft.com/office/drawing/2014/main" id="{40DC80CC-7832-2DCD-6A02-FB2ACEA31875}"/>
              </a:ext>
            </a:extLst>
          </p:cNvPr>
          <p:cNvSpPr>
            <a:spLocks noGrp="1"/>
          </p:cNvSpPr>
          <p:nvPr>
            <p:ph type="body" sz="quarter" idx="16" hasCustomPrompt="1"/>
          </p:nvPr>
        </p:nvSpPr>
        <p:spPr bwMode="gray">
          <a:xfrm>
            <a:off x="992188" y="2440380"/>
            <a:ext cx="6057198" cy="215444"/>
          </a:xfrm>
        </p:spPr>
        <p:txBody>
          <a:bodyPr anchor="ctr">
            <a:spAutoFit/>
          </a:bodyPr>
          <a:lstStyle>
            <a:lvl1pPr rtl="0">
              <a:defRPr/>
            </a:lvl1pPr>
          </a:lstStyle>
          <a:p>
            <a:pPr lvl="0"/>
            <a:r>
              <a:rPr lang="de-DE" err="1"/>
              <a:t>Agendapunkt</a:t>
            </a:r>
            <a:r>
              <a:rPr lang="de-DE"/>
              <a:t> 2</a:t>
            </a:r>
          </a:p>
        </p:txBody>
      </p:sp>
      <p:sp>
        <p:nvSpPr>
          <p:cNvPr id="23" name="Textplatzhalter 22">
            <a:extLst>
              <a:ext uri="{FF2B5EF4-FFF2-40B4-BE49-F238E27FC236}">
                <a16:creationId xmlns:a16="http://schemas.microsoft.com/office/drawing/2014/main" id="{F2BB2B8B-E676-7600-7D55-3E3FFBDF4277}"/>
              </a:ext>
            </a:extLst>
          </p:cNvPr>
          <p:cNvSpPr>
            <a:spLocks noGrp="1"/>
          </p:cNvSpPr>
          <p:nvPr>
            <p:ph type="body" sz="quarter" idx="17" hasCustomPrompt="1"/>
          </p:nvPr>
        </p:nvSpPr>
        <p:spPr bwMode="gray">
          <a:xfrm>
            <a:off x="334963" y="3262324"/>
            <a:ext cx="657225" cy="492443"/>
          </a:xfrm>
        </p:spPr>
        <p:txBody>
          <a:bodyPr anchor="ctr">
            <a:noAutofit/>
          </a:bodyPr>
          <a:lstStyle>
            <a:lvl1pPr rtl="0">
              <a:defRPr sz="3200" b="1">
                <a:solidFill>
                  <a:schemeClr val="accent1"/>
                </a:solidFill>
              </a:defRPr>
            </a:lvl1pPr>
          </a:lstStyle>
          <a:p>
            <a:pPr lvl="0"/>
            <a:r>
              <a:rPr lang="de-DE"/>
              <a:t>03</a:t>
            </a:r>
          </a:p>
        </p:txBody>
      </p:sp>
      <p:sp>
        <p:nvSpPr>
          <p:cNvPr id="25" name="Textplatzhalter 24">
            <a:extLst>
              <a:ext uri="{FF2B5EF4-FFF2-40B4-BE49-F238E27FC236}">
                <a16:creationId xmlns:a16="http://schemas.microsoft.com/office/drawing/2014/main" id="{C6B3AEC8-8098-3ECD-1A4D-D0A087F66103}"/>
              </a:ext>
            </a:extLst>
          </p:cNvPr>
          <p:cNvSpPr>
            <a:spLocks noGrp="1"/>
          </p:cNvSpPr>
          <p:nvPr>
            <p:ph type="body" sz="quarter" idx="18" hasCustomPrompt="1"/>
          </p:nvPr>
        </p:nvSpPr>
        <p:spPr bwMode="gray">
          <a:xfrm>
            <a:off x="992188" y="3400823"/>
            <a:ext cx="6057198" cy="215444"/>
          </a:xfrm>
        </p:spPr>
        <p:txBody>
          <a:bodyPr anchor="ctr">
            <a:spAutoFit/>
          </a:bodyPr>
          <a:lstStyle>
            <a:lvl1pPr rtl="0">
              <a:defRPr/>
            </a:lvl1pPr>
          </a:lstStyle>
          <a:p>
            <a:pPr lvl="0"/>
            <a:r>
              <a:rPr lang="de-DE" err="1"/>
              <a:t>Agendapunkt</a:t>
            </a:r>
            <a:r>
              <a:rPr lang="de-DE"/>
              <a:t> 3</a:t>
            </a:r>
          </a:p>
        </p:txBody>
      </p:sp>
      <p:sp>
        <p:nvSpPr>
          <p:cNvPr id="27" name="Textplatzhalter 26">
            <a:extLst>
              <a:ext uri="{FF2B5EF4-FFF2-40B4-BE49-F238E27FC236}">
                <a16:creationId xmlns:a16="http://schemas.microsoft.com/office/drawing/2014/main" id="{FB437C92-1A9D-D269-1EBA-B0F19D62260E}"/>
              </a:ext>
            </a:extLst>
          </p:cNvPr>
          <p:cNvSpPr>
            <a:spLocks noGrp="1"/>
          </p:cNvSpPr>
          <p:nvPr>
            <p:ph type="body" sz="quarter" idx="19" hasCustomPrompt="1"/>
          </p:nvPr>
        </p:nvSpPr>
        <p:spPr bwMode="gray">
          <a:xfrm>
            <a:off x="334963" y="4222767"/>
            <a:ext cx="657225" cy="492443"/>
          </a:xfrm>
        </p:spPr>
        <p:txBody>
          <a:bodyPr anchor="ctr">
            <a:noAutofit/>
          </a:bodyPr>
          <a:lstStyle>
            <a:lvl1pPr rtl="0">
              <a:defRPr sz="3200" b="1">
                <a:solidFill>
                  <a:schemeClr val="accent1"/>
                </a:solidFill>
              </a:defRPr>
            </a:lvl1pPr>
          </a:lstStyle>
          <a:p>
            <a:pPr lvl="0"/>
            <a:r>
              <a:rPr lang="de-DE"/>
              <a:t>04</a:t>
            </a:r>
          </a:p>
        </p:txBody>
      </p:sp>
      <p:sp>
        <p:nvSpPr>
          <p:cNvPr id="29" name="Textplatzhalter 28">
            <a:extLst>
              <a:ext uri="{FF2B5EF4-FFF2-40B4-BE49-F238E27FC236}">
                <a16:creationId xmlns:a16="http://schemas.microsoft.com/office/drawing/2014/main" id="{E3B84414-BFC0-0CA6-23D4-98C57480152B}"/>
              </a:ext>
            </a:extLst>
          </p:cNvPr>
          <p:cNvSpPr>
            <a:spLocks noGrp="1"/>
          </p:cNvSpPr>
          <p:nvPr>
            <p:ph type="body" sz="quarter" idx="20" hasCustomPrompt="1"/>
          </p:nvPr>
        </p:nvSpPr>
        <p:spPr bwMode="gray">
          <a:xfrm>
            <a:off x="992188" y="4361266"/>
            <a:ext cx="6057198" cy="215444"/>
          </a:xfrm>
        </p:spPr>
        <p:txBody>
          <a:bodyPr anchor="ctr">
            <a:spAutoFit/>
          </a:bodyPr>
          <a:lstStyle>
            <a:lvl1pPr rtl="0">
              <a:defRPr/>
            </a:lvl1pPr>
          </a:lstStyle>
          <a:p>
            <a:pPr lvl="0"/>
            <a:r>
              <a:rPr lang="de-DE" err="1"/>
              <a:t>Agendapunkt</a:t>
            </a:r>
            <a:r>
              <a:rPr lang="de-DE"/>
              <a:t> 4</a:t>
            </a:r>
          </a:p>
        </p:txBody>
      </p:sp>
      <p:sp>
        <p:nvSpPr>
          <p:cNvPr id="31" name="Textplatzhalter 30">
            <a:extLst>
              <a:ext uri="{FF2B5EF4-FFF2-40B4-BE49-F238E27FC236}">
                <a16:creationId xmlns:a16="http://schemas.microsoft.com/office/drawing/2014/main" id="{5715DCE7-9147-4352-98B0-44FE8629780D}"/>
              </a:ext>
            </a:extLst>
          </p:cNvPr>
          <p:cNvSpPr>
            <a:spLocks noGrp="1"/>
          </p:cNvSpPr>
          <p:nvPr>
            <p:ph type="body" sz="quarter" idx="21" hasCustomPrompt="1"/>
          </p:nvPr>
        </p:nvSpPr>
        <p:spPr bwMode="gray">
          <a:xfrm>
            <a:off x="334963" y="5183210"/>
            <a:ext cx="657225" cy="492443"/>
          </a:xfrm>
        </p:spPr>
        <p:txBody>
          <a:bodyPr anchor="ctr">
            <a:noAutofit/>
          </a:bodyPr>
          <a:lstStyle>
            <a:lvl1pPr rtl="0">
              <a:defRPr sz="3200" b="1">
                <a:solidFill>
                  <a:schemeClr val="accent1"/>
                </a:solidFill>
              </a:defRPr>
            </a:lvl1pPr>
          </a:lstStyle>
          <a:p>
            <a:pPr lvl="0"/>
            <a:r>
              <a:rPr lang="de-DE"/>
              <a:t>05</a:t>
            </a:r>
          </a:p>
        </p:txBody>
      </p:sp>
      <p:sp>
        <p:nvSpPr>
          <p:cNvPr id="33" name="Textplatzhalter 32">
            <a:extLst>
              <a:ext uri="{FF2B5EF4-FFF2-40B4-BE49-F238E27FC236}">
                <a16:creationId xmlns:a16="http://schemas.microsoft.com/office/drawing/2014/main" id="{B29E073E-EBCB-737E-C38B-84C86FEDB7A1}"/>
              </a:ext>
            </a:extLst>
          </p:cNvPr>
          <p:cNvSpPr>
            <a:spLocks noGrp="1"/>
          </p:cNvSpPr>
          <p:nvPr>
            <p:ph type="body" sz="quarter" idx="22" hasCustomPrompt="1"/>
          </p:nvPr>
        </p:nvSpPr>
        <p:spPr bwMode="gray">
          <a:xfrm>
            <a:off x="992188" y="5321709"/>
            <a:ext cx="6057198" cy="215444"/>
          </a:xfrm>
        </p:spPr>
        <p:txBody>
          <a:bodyPr anchor="ctr">
            <a:spAutoFit/>
          </a:bodyPr>
          <a:lstStyle>
            <a:lvl1pPr rtl="0">
              <a:defRPr/>
            </a:lvl1pPr>
          </a:lstStyle>
          <a:p>
            <a:pPr lvl="0"/>
            <a:r>
              <a:rPr lang="de-DE" err="1"/>
              <a:t>Agendapunkt</a:t>
            </a:r>
            <a:r>
              <a:rPr lang="de-DE"/>
              <a:t> 5</a:t>
            </a:r>
          </a:p>
        </p:txBody>
      </p:sp>
      <p:sp>
        <p:nvSpPr>
          <p:cNvPr id="39" name="Textplatzhalter 38">
            <a:extLst>
              <a:ext uri="{FF2B5EF4-FFF2-40B4-BE49-F238E27FC236}">
                <a16:creationId xmlns:a16="http://schemas.microsoft.com/office/drawing/2014/main" id="{2927822B-66F4-B68C-FA14-06E03195E1F4}"/>
              </a:ext>
            </a:extLst>
          </p:cNvPr>
          <p:cNvSpPr>
            <a:spLocks noGrp="1"/>
          </p:cNvSpPr>
          <p:nvPr>
            <p:ph type="body" sz="quarter" idx="23" hasCustomPrompt="1"/>
          </p:nvPr>
        </p:nvSpPr>
        <p:spPr bwMode="gray">
          <a:xfrm>
            <a:off x="992188" y="2067881"/>
            <a:ext cx="6057198" cy="0"/>
          </a:xfrm>
          <a:custGeom>
            <a:avLst/>
            <a:gdLst>
              <a:gd name="connsiteX0" fmla="*/ 0 w 5646737"/>
              <a:gd name="connsiteY0" fmla="*/ 0 h 247650"/>
              <a:gd name="connsiteX1" fmla="*/ 5646737 w 5646737"/>
              <a:gd name="connsiteY1" fmla="*/ 0 h 247650"/>
              <a:gd name="connsiteX2" fmla="*/ 5646737 w 5646737"/>
              <a:gd name="connsiteY2" fmla="*/ 247650 h 247650"/>
              <a:gd name="connsiteX3" fmla="*/ 0 w 5646737"/>
              <a:gd name="connsiteY3" fmla="*/ 247650 h 247650"/>
              <a:gd name="connsiteX4" fmla="*/ 0 w 5646737"/>
              <a:gd name="connsiteY4" fmla="*/ 0 h 247650"/>
              <a:gd name="connsiteX0" fmla="*/ 0 w 5646737"/>
              <a:gd name="connsiteY0" fmla="*/ 0 h 247650"/>
              <a:gd name="connsiteX1" fmla="*/ 5646737 w 5646737"/>
              <a:gd name="connsiteY1" fmla="*/ 0 h 247650"/>
              <a:gd name="connsiteX2" fmla="*/ 5646737 w 5646737"/>
              <a:gd name="connsiteY2" fmla="*/ 247650 h 247650"/>
              <a:gd name="connsiteX3" fmla="*/ 0 w 5646737"/>
              <a:gd name="connsiteY3" fmla="*/ 0 h 24765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1" name="Textplatzhalter 40">
            <a:extLst>
              <a:ext uri="{FF2B5EF4-FFF2-40B4-BE49-F238E27FC236}">
                <a16:creationId xmlns:a16="http://schemas.microsoft.com/office/drawing/2014/main" id="{0A0314D6-0FB2-90C9-25C3-3F0ABC886694}"/>
              </a:ext>
            </a:extLst>
          </p:cNvPr>
          <p:cNvSpPr>
            <a:spLocks noGrp="1"/>
          </p:cNvSpPr>
          <p:nvPr>
            <p:ph type="body" sz="quarter" idx="24" hasCustomPrompt="1"/>
          </p:nvPr>
        </p:nvSpPr>
        <p:spPr bwMode="gray">
          <a:xfrm>
            <a:off x="992188" y="3028324"/>
            <a:ext cx="6057198" cy="0"/>
          </a:xfrm>
          <a:custGeom>
            <a:avLst/>
            <a:gdLst>
              <a:gd name="connsiteX0" fmla="*/ 0 w 5646737"/>
              <a:gd name="connsiteY0" fmla="*/ 0 h 123825"/>
              <a:gd name="connsiteX1" fmla="*/ 5646737 w 5646737"/>
              <a:gd name="connsiteY1" fmla="*/ 0 h 123825"/>
              <a:gd name="connsiteX2" fmla="*/ 5646737 w 5646737"/>
              <a:gd name="connsiteY2" fmla="*/ 123825 h 123825"/>
              <a:gd name="connsiteX3" fmla="*/ 0 w 5646737"/>
              <a:gd name="connsiteY3" fmla="*/ 123825 h 123825"/>
              <a:gd name="connsiteX4" fmla="*/ 0 w 5646737"/>
              <a:gd name="connsiteY4" fmla="*/ 0 h 123825"/>
              <a:gd name="connsiteX0" fmla="*/ 0 w 5646737"/>
              <a:gd name="connsiteY0" fmla="*/ 0 h 123825"/>
              <a:gd name="connsiteX1" fmla="*/ 5646737 w 5646737"/>
              <a:gd name="connsiteY1" fmla="*/ 0 h 123825"/>
              <a:gd name="connsiteX2" fmla="*/ 5646737 w 5646737"/>
              <a:gd name="connsiteY2" fmla="*/ 123825 h 123825"/>
              <a:gd name="connsiteX3" fmla="*/ 0 w 5646737"/>
              <a:gd name="connsiteY3" fmla="*/ 0 h 123825"/>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3" name="Textplatzhalter 42">
            <a:extLst>
              <a:ext uri="{FF2B5EF4-FFF2-40B4-BE49-F238E27FC236}">
                <a16:creationId xmlns:a16="http://schemas.microsoft.com/office/drawing/2014/main" id="{2BCB1247-061F-7A61-EE17-AABFA50570C8}"/>
              </a:ext>
            </a:extLst>
          </p:cNvPr>
          <p:cNvSpPr>
            <a:spLocks noGrp="1"/>
          </p:cNvSpPr>
          <p:nvPr>
            <p:ph type="body" sz="quarter" idx="25" hasCustomPrompt="1"/>
          </p:nvPr>
        </p:nvSpPr>
        <p:spPr bwMode="gray">
          <a:xfrm>
            <a:off x="992188" y="3988767"/>
            <a:ext cx="6057198" cy="0"/>
          </a:xfrm>
          <a:custGeom>
            <a:avLst/>
            <a:gdLst>
              <a:gd name="connsiteX0" fmla="*/ 0 w 5646737"/>
              <a:gd name="connsiteY0" fmla="*/ 0 h 279400"/>
              <a:gd name="connsiteX1" fmla="*/ 5646737 w 5646737"/>
              <a:gd name="connsiteY1" fmla="*/ 0 h 279400"/>
              <a:gd name="connsiteX2" fmla="*/ 5646737 w 5646737"/>
              <a:gd name="connsiteY2" fmla="*/ 279400 h 279400"/>
              <a:gd name="connsiteX3" fmla="*/ 0 w 5646737"/>
              <a:gd name="connsiteY3" fmla="*/ 279400 h 279400"/>
              <a:gd name="connsiteX4" fmla="*/ 0 w 5646737"/>
              <a:gd name="connsiteY4" fmla="*/ 0 h 279400"/>
              <a:gd name="connsiteX0" fmla="*/ 0 w 5646737"/>
              <a:gd name="connsiteY0" fmla="*/ 0 h 279400"/>
              <a:gd name="connsiteX1" fmla="*/ 5646737 w 5646737"/>
              <a:gd name="connsiteY1" fmla="*/ 0 h 279400"/>
              <a:gd name="connsiteX2" fmla="*/ 5646737 w 5646737"/>
              <a:gd name="connsiteY2" fmla="*/ 279400 h 279400"/>
              <a:gd name="connsiteX3" fmla="*/ 0 w 5646737"/>
              <a:gd name="connsiteY3" fmla="*/ 0 h 27940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5" name="Textplatzhalter 44">
            <a:extLst>
              <a:ext uri="{FF2B5EF4-FFF2-40B4-BE49-F238E27FC236}">
                <a16:creationId xmlns:a16="http://schemas.microsoft.com/office/drawing/2014/main" id="{14414760-2D0B-2013-A2DC-1A9FDC56187B}"/>
              </a:ext>
            </a:extLst>
          </p:cNvPr>
          <p:cNvSpPr>
            <a:spLocks noGrp="1"/>
          </p:cNvSpPr>
          <p:nvPr>
            <p:ph type="body" sz="quarter" idx="26" hasCustomPrompt="1"/>
          </p:nvPr>
        </p:nvSpPr>
        <p:spPr bwMode="gray">
          <a:xfrm>
            <a:off x="992188" y="4949210"/>
            <a:ext cx="6057198" cy="0"/>
          </a:xfrm>
          <a:custGeom>
            <a:avLst/>
            <a:gdLst>
              <a:gd name="connsiteX0" fmla="*/ 0 w 5646737"/>
              <a:gd name="connsiteY0" fmla="*/ 0 h 228600"/>
              <a:gd name="connsiteX1" fmla="*/ 5646737 w 5646737"/>
              <a:gd name="connsiteY1" fmla="*/ 0 h 228600"/>
              <a:gd name="connsiteX2" fmla="*/ 5646737 w 5646737"/>
              <a:gd name="connsiteY2" fmla="*/ 228600 h 228600"/>
              <a:gd name="connsiteX3" fmla="*/ 0 w 5646737"/>
              <a:gd name="connsiteY3" fmla="*/ 228600 h 228600"/>
              <a:gd name="connsiteX4" fmla="*/ 0 w 5646737"/>
              <a:gd name="connsiteY4" fmla="*/ 0 h 228600"/>
              <a:gd name="connsiteX0" fmla="*/ 0 w 5646737"/>
              <a:gd name="connsiteY0" fmla="*/ 0 h 228600"/>
              <a:gd name="connsiteX1" fmla="*/ 5646737 w 5646737"/>
              <a:gd name="connsiteY1" fmla="*/ 0 h 228600"/>
              <a:gd name="connsiteX2" fmla="*/ 5646737 w 5646737"/>
              <a:gd name="connsiteY2" fmla="*/ 228600 h 228600"/>
              <a:gd name="connsiteX3" fmla="*/ 0 w 5646737"/>
              <a:gd name="connsiteY3" fmla="*/ 0 h 22860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Tree>
    <p:extLst>
      <p:ext uri="{BB962C8B-B14F-4D97-AF65-F5344CB8AC3E}">
        <p14:creationId xmlns:p14="http://schemas.microsoft.com/office/powerpoint/2010/main" val="4252454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und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29432234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6332538"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5" name="Bildplatzhalter 14">
            <a:extLst>
              <a:ext uri="{FF2B5EF4-FFF2-40B4-BE49-F238E27FC236}">
                <a16:creationId xmlns:a16="http://schemas.microsoft.com/office/drawing/2014/main" id="{6B1A2D8C-DDA7-8096-C170-C7A6CE188147}"/>
              </a:ext>
            </a:extLst>
          </p:cNvPr>
          <p:cNvSpPr>
            <a:spLocks noGrp="1"/>
          </p:cNvSpPr>
          <p:nvPr>
            <p:ph type="pic" sz="quarter" idx="14"/>
          </p:nvPr>
        </p:nvSpPr>
        <p:spPr bwMode="gray">
          <a:xfrm>
            <a:off x="6996113" y="0"/>
            <a:ext cx="5195887" cy="6057900"/>
          </a:xfrm>
          <a:custGeom>
            <a:avLst/>
            <a:gdLst>
              <a:gd name="connsiteX0" fmla="*/ 0 w 5195887"/>
              <a:gd name="connsiteY0" fmla="*/ 0 h 6057900"/>
              <a:gd name="connsiteX1" fmla="*/ 5195887 w 5195887"/>
              <a:gd name="connsiteY1" fmla="*/ 0 h 6057900"/>
              <a:gd name="connsiteX2" fmla="*/ 5195887 w 5195887"/>
              <a:gd name="connsiteY2" fmla="*/ 6057900 h 6057900"/>
              <a:gd name="connsiteX3" fmla="*/ 190540 w 5195887"/>
              <a:gd name="connsiteY3" fmla="*/ 6057900 h 6057900"/>
              <a:gd name="connsiteX4" fmla="*/ 0 w 5195887"/>
              <a:gd name="connsiteY4" fmla="*/ 5867360 h 6057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5887" h="6057900">
                <a:moveTo>
                  <a:pt x="0" y="0"/>
                </a:moveTo>
                <a:lnTo>
                  <a:pt x="5195887" y="0"/>
                </a:lnTo>
                <a:lnTo>
                  <a:pt x="5195887" y="6057900"/>
                </a:lnTo>
                <a:lnTo>
                  <a:pt x="190540" y="6057900"/>
                </a:lnTo>
                <a:cubicBezTo>
                  <a:pt x="85308" y="6057900"/>
                  <a:pt x="0" y="5972592"/>
                  <a:pt x="0" y="586736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
        <p:nvSpPr>
          <p:cNvPr id="10" name="Inhaltsplatzhalter 9">
            <a:extLst>
              <a:ext uri="{FF2B5EF4-FFF2-40B4-BE49-F238E27FC236}">
                <a16:creationId xmlns:a16="http://schemas.microsoft.com/office/drawing/2014/main" id="{49813879-C809-7858-9C78-9600672F4675}"/>
              </a:ext>
            </a:extLst>
          </p:cNvPr>
          <p:cNvSpPr>
            <a:spLocks noGrp="1"/>
          </p:cNvSpPr>
          <p:nvPr>
            <p:ph sz="quarter" idx="15"/>
          </p:nvPr>
        </p:nvSpPr>
        <p:spPr bwMode="gray">
          <a:xfrm>
            <a:off x="334963" y="1341438"/>
            <a:ext cx="6332538"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24532501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und 2 Bilder">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14977046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6332538"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1" name="Bildplatzhalter 10">
            <a:extLst>
              <a:ext uri="{FF2B5EF4-FFF2-40B4-BE49-F238E27FC236}">
                <a16:creationId xmlns:a16="http://schemas.microsoft.com/office/drawing/2014/main" id="{797AE74B-D311-EF11-D87E-16AC353BF83F}"/>
              </a:ext>
            </a:extLst>
          </p:cNvPr>
          <p:cNvSpPr>
            <a:spLocks noGrp="1"/>
          </p:cNvSpPr>
          <p:nvPr>
            <p:ph type="pic" sz="quarter" idx="14"/>
          </p:nvPr>
        </p:nvSpPr>
        <p:spPr bwMode="gray">
          <a:xfrm>
            <a:off x="6996113" y="3102970"/>
            <a:ext cx="5195887" cy="2954930"/>
          </a:xfrm>
          <a:custGeom>
            <a:avLst/>
            <a:gdLst>
              <a:gd name="connsiteX0" fmla="*/ 0 w 5195887"/>
              <a:gd name="connsiteY0" fmla="*/ 0 h 2954930"/>
              <a:gd name="connsiteX1" fmla="*/ 5195887 w 5195887"/>
              <a:gd name="connsiteY1" fmla="*/ 0 h 2954930"/>
              <a:gd name="connsiteX2" fmla="*/ 5195887 w 5195887"/>
              <a:gd name="connsiteY2" fmla="*/ 2954930 h 2954930"/>
              <a:gd name="connsiteX3" fmla="*/ 190540 w 5195887"/>
              <a:gd name="connsiteY3" fmla="*/ 2954930 h 2954930"/>
              <a:gd name="connsiteX4" fmla="*/ 0 w 5195887"/>
              <a:gd name="connsiteY4" fmla="*/ 2764390 h 2954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5887" h="2954930">
                <a:moveTo>
                  <a:pt x="0" y="0"/>
                </a:moveTo>
                <a:lnTo>
                  <a:pt x="5195887" y="0"/>
                </a:lnTo>
                <a:lnTo>
                  <a:pt x="5195887" y="2954930"/>
                </a:lnTo>
                <a:lnTo>
                  <a:pt x="190540" y="2954930"/>
                </a:lnTo>
                <a:cubicBezTo>
                  <a:pt x="85308" y="2954930"/>
                  <a:pt x="0" y="2869622"/>
                  <a:pt x="0" y="276439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
        <p:nvSpPr>
          <p:cNvPr id="8" name="Bildplatzhalter 7">
            <a:extLst>
              <a:ext uri="{FF2B5EF4-FFF2-40B4-BE49-F238E27FC236}">
                <a16:creationId xmlns:a16="http://schemas.microsoft.com/office/drawing/2014/main" id="{6CC9A3C5-B253-1E62-C1CD-6BE0C3A84ADF}"/>
              </a:ext>
            </a:extLst>
          </p:cNvPr>
          <p:cNvSpPr>
            <a:spLocks noGrp="1"/>
          </p:cNvSpPr>
          <p:nvPr>
            <p:ph type="pic" sz="quarter" idx="15"/>
          </p:nvPr>
        </p:nvSpPr>
        <p:spPr bwMode="gray">
          <a:xfrm>
            <a:off x="6996113" y="1"/>
            <a:ext cx="5195887" cy="2949081"/>
          </a:xfrm>
          <a:solidFill>
            <a:schemeClr val="bg2"/>
          </a:solidFill>
        </p:spPr>
        <p:txBody>
          <a:bodyPr bIns="0" anchor="ctr"/>
          <a:lstStyle>
            <a:lvl1pPr algn="ctr" rtl="0">
              <a:defRPr/>
            </a:lvl1pPr>
          </a:lstStyle>
          <a:p>
            <a:r>
              <a:rPr lang="de-DE"/>
              <a:t>Bild durch Klicken auf Symbol hinzufügen</a:t>
            </a:r>
          </a:p>
        </p:txBody>
      </p:sp>
      <p:sp>
        <p:nvSpPr>
          <p:cNvPr id="12" name="Inhaltsplatzhalter 11">
            <a:extLst>
              <a:ext uri="{FF2B5EF4-FFF2-40B4-BE49-F238E27FC236}">
                <a16:creationId xmlns:a16="http://schemas.microsoft.com/office/drawing/2014/main" id="{7F026CB0-C06F-4C3D-65D7-386EFBF582DA}"/>
              </a:ext>
            </a:extLst>
          </p:cNvPr>
          <p:cNvSpPr>
            <a:spLocks noGrp="1"/>
          </p:cNvSpPr>
          <p:nvPr>
            <p:ph sz="quarter" idx="16"/>
          </p:nvPr>
        </p:nvSpPr>
        <p:spPr bwMode="gray">
          <a:xfrm>
            <a:off x="334963" y="1341438"/>
            <a:ext cx="6332538"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293409402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spaltig mit Bild">
    <p:spTree>
      <p:nvGrpSpPr>
        <p:cNvPr id="1" name=""/>
        <p:cNvGrpSpPr/>
        <p:nvPr/>
      </p:nvGrpSpPr>
      <p:grpSpPr>
        <a:xfrm>
          <a:off x="0" y="0"/>
          <a:ext cx="0" cy="0"/>
          <a:chOff x="0" y="0"/>
          <a:chExt cx="0" cy="0"/>
        </a:xfrm>
      </p:grpSpPr>
      <p:graphicFrame>
        <p:nvGraphicFramePr>
          <p:cNvPr id="31" name="Objekt 30" hidden="1">
            <a:extLst>
              <a:ext uri="{FF2B5EF4-FFF2-40B4-BE49-F238E27FC236}">
                <a16:creationId xmlns:a16="http://schemas.microsoft.com/office/drawing/2014/main" id="{5E3ED537-8ADC-17B3-4DA7-0E7A496AF1CC}"/>
              </a:ext>
            </a:extLst>
          </p:cNvPr>
          <p:cNvGraphicFramePr>
            <a:graphicFrameLocks noChangeAspect="1"/>
          </p:cNvGraphicFramePr>
          <p:nvPr userDrawn="1">
            <p:custDataLst>
              <p:tags r:id="rId1"/>
            </p:custDataLst>
            <p:extLst>
              <p:ext uri="{D42A27DB-BD31-4B8C-83A1-F6EECF244321}">
                <p14:modId xmlns:p14="http://schemas.microsoft.com/office/powerpoint/2010/main" val="28244460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31" name="Objekt 30" hidden="1">
                        <a:extLst>
                          <a:ext uri="{FF2B5EF4-FFF2-40B4-BE49-F238E27FC236}">
                            <a16:creationId xmlns:a16="http://schemas.microsoft.com/office/drawing/2014/main" id="{5E3ED537-8ADC-17B3-4DA7-0E7A496AF1C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A291427-ADF5-E0D9-F205-0480E507A682}"/>
              </a:ext>
            </a:extLst>
          </p:cNvPr>
          <p:cNvSpPr>
            <a:spLocks noGrp="1"/>
          </p:cNvSpPr>
          <p:nvPr>
            <p:ph type="title"/>
          </p:nvPr>
        </p:nvSpPr>
        <p:spPr bwMode="gray"/>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AD772F7F-3565-C060-C6A9-F4C30367BF6C}"/>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DDA5BF9-54C0-0CF0-2183-EA3043F7129C}"/>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Textplatzhalter 6">
            <a:extLst>
              <a:ext uri="{FF2B5EF4-FFF2-40B4-BE49-F238E27FC236}">
                <a16:creationId xmlns:a16="http://schemas.microsoft.com/office/drawing/2014/main" id="{D7C48CD0-A91D-AA3F-8481-827C4801A6D5}"/>
              </a:ext>
            </a:extLst>
          </p:cNvPr>
          <p:cNvSpPr>
            <a:spLocks noGrp="1"/>
          </p:cNvSpPr>
          <p:nvPr>
            <p:ph type="body" sz="quarter" idx="13"/>
          </p:nvPr>
        </p:nvSpPr>
        <p:spPr bwMode="gray">
          <a:xfrm>
            <a:off x="334962"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Textplatzhalter 8">
            <a:extLst>
              <a:ext uri="{FF2B5EF4-FFF2-40B4-BE49-F238E27FC236}">
                <a16:creationId xmlns:a16="http://schemas.microsoft.com/office/drawing/2014/main" id="{03826969-4127-19C1-79F3-EBCBD4FDB483}"/>
              </a:ext>
            </a:extLst>
          </p:cNvPr>
          <p:cNvSpPr>
            <a:spLocks noGrp="1"/>
          </p:cNvSpPr>
          <p:nvPr>
            <p:ph type="body" sz="quarter" idx="14"/>
          </p:nvPr>
        </p:nvSpPr>
        <p:spPr bwMode="gray">
          <a:xfrm>
            <a:off x="3287481"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 name="Textplatzhalter 10">
            <a:extLst>
              <a:ext uri="{FF2B5EF4-FFF2-40B4-BE49-F238E27FC236}">
                <a16:creationId xmlns:a16="http://schemas.microsoft.com/office/drawing/2014/main" id="{ED939921-4A97-ED3E-8C3F-AAAC4D8B0C20}"/>
              </a:ext>
            </a:extLst>
          </p:cNvPr>
          <p:cNvSpPr>
            <a:spLocks noGrp="1"/>
          </p:cNvSpPr>
          <p:nvPr>
            <p:ph type="body" sz="quarter" idx="15"/>
          </p:nvPr>
        </p:nvSpPr>
        <p:spPr bwMode="gray">
          <a:xfrm>
            <a:off x="6239999"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3" name="Textplatzhalter 12">
            <a:extLst>
              <a:ext uri="{FF2B5EF4-FFF2-40B4-BE49-F238E27FC236}">
                <a16:creationId xmlns:a16="http://schemas.microsoft.com/office/drawing/2014/main" id="{E941440A-0473-3710-8608-CC12C7C94CC8}"/>
              </a:ext>
            </a:extLst>
          </p:cNvPr>
          <p:cNvSpPr>
            <a:spLocks noGrp="1"/>
          </p:cNvSpPr>
          <p:nvPr>
            <p:ph type="body" sz="quarter" idx="16"/>
          </p:nvPr>
        </p:nvSpPr>
        <p:spPr bwMode="gray">
          <a:xfrm>
            <a:off x="9192518"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Bildplatzhalter 14">
            <a:extLst>
              <a:ext uri="{FF2B5EF4-FFF2-40B4-BE49-F238E27FC236}">
                <a16:creationId xmlns:a16="http://schemas.microsoft.com/office/drawing/2014/main" id="{9BC1D4BE-9690-0B8B-8650-BB88340B5BD2}"/>
              </a:ext>
            </a:extLst>
          </p:cNvPr>
          <p:cNvSpPr>
            <a:spLocks noGrp="1"/>
          </p:cNvSpPr>
          <p:nvPr>
            <p:ph type="pic" sz="quarter" idx="17"/>
          </p:nvPr>
        </p:nvSpPr>
        <p:spPr bwMode="gray">
          <a:xfrm>
            <a:off x="334962"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17" name="Bildplatzhalter 16">
            <a:extLst>
              <a:ext uri="{FF2B5EF4-FFF2-40B4-BE49-F238E27FC236}">
                <a16:creationId xmlns:a16="http://schemas.microsoft.com/office/drawing/2014/main" id="{11818BD7-7DE5-1C18-BD6F-1AE10E176851}"/>
              </a:ext>
            </a:extLst>
          </p:cNvPr>
          <p:cNvSpPr>
            <a:spLocks noGrp="1"/>
          </p:cNvSpPr>
          <p:nvPr>
            <p:ph type="pic" sz="quarter" idx="18"/>
          </p:nvPr>
        </p:nvSpPr>
        <p:spPr bwMode="gray">
          <a:xfrm>
            <a:off x="3287481"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19" name="Bildplatzhalter 18">
            <a:extLst>
              <a:ext uri="{FF2B5EF4-FFF2-40B4-BE49-F238E27FC236}">
                <a16:creationId xmlns:a16="http://schemas.microsoft.com/office/drawing/2014/main" id="{220083A7-16F0-F1D2-5E52-FAF64A0454B6}"/>
              </a:ext>
            </a:extLst>
          </p:cNvPr>
          <p:cNvSpPr>
            <a:spLocks noGrp="1"/>
          </p:cNvSpPr>
          <p:nvPr>
            <p:ph type="pic" sz="quarter" idx="19"/>
          </p:nvPr>
        </p:nvSpPr>
        <p:spPr bwMode="gray">
          <a:xfrm>
            <a:off x="6239999"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21" name="Bildplatzhalter 20">
            <a:extLst>
              <a:ext uri="{FF2B5EF4-FFF2-40B4-BE49-F238E27FC236}">
                <a16:creationId xmlns:a16="http://schemas.microsoft.com/office/drawing/2014/main" id="{CA674152-15BC-B29C-C487-BA84CE86ED05}"/>
              </a:ext>
            </a:extLst>
          </p:cNvPr>
          <p:cNvSpPr>
            <a:spLocks noGrp="1"/>
          </p:cNvSpPr>
          <p:nvPr>
            <p:ph type="pic" sz="quarter" idx="20"/>
          </p:nvPr>
        </p:nvSpPr>
        <p:spPr bwMode="gray">
          <a:xfrm>
            <a:off x="9192518"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Tree>
    <p:extLst>
      <p:ext uri="{BB962C8B-B14F-4D97-AF65-F5344CB8AC3E}">
        <p14:creationId xmlns:p14="http://schemas.microsoft.com/office/powerpoint/2010/main" val="94375856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und großes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4371225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3055937"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Textplatzhalter 6">
            <a:extLst>
              <a:ext uri="{FF2B5EF4-FFF2-40B4-BE49-F238E27FC236}">
                <a16:creationId xmlns:a16="http://schemas.microsoft.com/office/drawing/2014/main" id="{3A615A16-4C34-AA49-7494-E3F2E71A867C}"/>
              </a:ext>
            </a:extLst>
          </p:cNvPr>
          <p:cNvSpPr>
            <a:spLocks noGrp="1"/>
          </p:cNvSpPr>
          <p:nvPr>
            <p:ph type="body" sz="quarter" idx="13"/>
          </p:nvPr>
        </p:nvSpPr>
        <p:spPr bwMode="gray">
          <a:xfrm>
            <a:off x="334964" y="1341438"/>
            <a:ext cx="3055937" cy="4716461"/>
          </a:xfrm>
        </p:spPr>
        <p:txBody>
          <a:bodyPr>
            <a:noAutofit/>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10" name="Bildplatzhalter 9">
            <a:extLst>
              <a:ext uri="{FF2B5EF4-FFF2-40B4-BE49-F238E27FC236}">
                <a16:creationId xmlns:a16="http://schemas.microsoft.com/office/drawing/2014/main" id="{E3D02FB5-B3BD-9461-FDA4-D04F064B7C98}"/>
              </a:ext>
            </a:extLst>
          </p:cNvPr>
          <p:cNvSpPr>
            <a:spLocks noGrp="1"/>
          </p:cNvSpPr>
          <p:nvPr>
            <p:ph type="pic" sz="quarter" idx="14"/>
          </p:nvPr>
        </p:nvSpPr>
        <p:spPr bwMode="gray">
          <a:xfrm>
            <a:off x="3640931" y="0"/>
            <a:ext cx="8551069" cy="6057900"/>
          </a:xfrm>
          <a:custGeom>
            <a:avLst/>
            <a:gdLst>
              <a:gd name="connsiteX0" fmla="*/ 0 w 8551069"/>
              <a:gd name="connsiteY0" fmla="*/ 0 h 6057900"/>
              <a:gd name="connsiteX1" fmla="*/ 8551069 w 8551069"/>
              <a:gd name="connsiteY1" fmla="*/ 0 h 6057900"/>
              <a:gd name="connsiteX2" fmla="*/ 8551069 w 8551069"/>
              <a:gd name="connsiteY2" fmla="*/ 6057900 h 6057900"/>
              <a:gd name="connsiteX3" fmla="*/ 5475247 w 8551069"/>
              <a:gd name="connsiteY3" fmla="*/ 6057900 h 6057900"/>
              <a:gd name="connsiteX4" fmla="*/ 3545721 w 8551069"/>
              <a:gd name="connsiteY4" fmla="*/ 6057900 h 6057900"/>
              <a:gd name="connsiteX5" fmla="*/ 190540 w 8551069"/>
              <a:gd name="connsiteY5" fmla="*/ 6057900 h 6057900"/>
              <a:gd name="connsiteX6" fmla="*/ 0 w 8551069"/>
              <a:gd name="connsiteY6" fmla="*/ 5867360 h 605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1069" h="6057900">
                <a:moveTo>
                  <a:pt x="0" y="0"/>
                </a:moveTo>
                <a:lnTo>
                  <a:pt x="8551069" y="0"/>
                </a:lnTo>
                <a:lnTo>
                  <a:pt x="8551069" y="6057900"/>
                </a:lnTo>
                <a:lnTo>
                  <a:pt x="5475247" y="6057900"/>
                </a:lnTo>
                <a:lnTo>
                  <a:pt x="3545721" y="6057900"/>
                </a:lnTo>
                <a:lnTo>
                  <a:pt x="190540" y="6057900"/>
                </a:lnTo>
                <a:cubicBezTo>
                  <a:pt x="85308" y="6057900"/>
                  <a:pt x="0" y="5972592"/>
                  <a:pt x="0" y="586736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Tree>
    <p:extLst>
      <p:ext uri="{BB962C8B-B14F-4D97-AF65-F5344CB8AC3E}">
        <p14:creationId xmlns:p14="http://schemas.microsoft.com/office/powerpoint/2010/main" val="401925895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chlussfolie">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169B12EC-1658-11B7-6257-3B5E1F2FDAFB}"/>
              </a:ext>
            </a:extLst>
          </p:cNvPr>
          <p:cNvGraphicFramePr>
            <a:graphicFrameLocks noChangeAspect="1"/>
          </p:cNvGraphicFramePr>
          <p:nvPr userDrawn="1">
            <p:custDataLst>
              <p:tags r:id="rId1"/>
            </p:custDataLst>
            <p:extLst>
              <p:ext uri="{D42A27DB-BD31-4B8C-83A1-F6EECF244321}">
                <p14:modId xmlns:p14="http://schemas.microsoft.com/office/powerpoint/2010/main" val="3846306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169B12EC-1658-11B7-6257-3B5E1F2FDAF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reihandform: Form 4">
            <a:extLst>
              <a:ext uri="{FF2B5EF4-FFF2-40B4-BE49-F238E27FC236}">
                <a16:creationId xmlns:a16="http://schemas.microsoft.com/office/drawing/2014/main" id="{FE522E74-A81C-8E11-CFFB-64B876073B32}"/>
              </a:ext>
            </a:extLst>
          </p:cNvPr>
          <p:cNvSpPr/>
          <p:nvPr userDrawn="1"/>
        </p:nvSpPr>
        <p:spPr bwMode="gray">
          <a:xfrm>
            <a:off x="10901592" y="1597291"/>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6" name="Freihandform: Form 5">
            <a:extLst>
              <a:ext uri="{FF2B5EF4-FFF2-40B4-BE49-F238E27FC236}">
                <a16:creationId xmlns:a16="http://schemas.microsoft.com/office/drawing/2014/main" id="{416FEBB5-C002-2788-1914-E18B0D8890B1}"/>
              </a:ext>
            </a:extLst>
          </p:cNvPr>
          <p:cNvSpPr/>
          <p:nvPr userDrawn="1"/>
        </p:nvSpPr>
        <p:spPr bwMode="gray">
          <a:xfrm>
            <a:off x="10901592" y="4210284"/>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4"/>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Tree>
    <p:extLst>
      <p:ext uri="{BB962C8B-B14F-4D97-AF65-F5344CB8AC3E}">
        <p14:creationId xmlns:p14="http://schemas.microsoft.com/office/powerpoint/2010/main" val="99048434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elfolie">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169B12EC-1658-11B7-6257-3B5E1F2FDAFB}"/>
              </a:ext>
            </a:extLst>
          </p:cNvPr>
          <p:cNvGraphicFramePr>
            <a:graphicFrameLocks noChangeAspect="1"/>
          </p:cNvGraphicFramePr>
          <p:nvPr userDrawn="1">
            <p:custDataLst>
              <p:tags r:id="rId1"/>
            </p:custDataLst>
            <p:extLst>
              <p:ext uri="{D42A27DB-BD31-4B8C-83A1-F6EECF244321}">
                <p14:modId xmlns:p14="http://schemas.microsoft.com/office/powerpoint/2010/main" val="22760234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169B12EC-1658-11B7-6257-3B5E1F2FDAF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32384F00-6E2A-5629-9EEB-E41F5B8C9FE2}"/>
              </a:ext>
            </a:extLst>
          </p:cNvPr>
          <p:cNvSpPr>
            <a:spLocks noGrp="1"/>
          </p:cNvSpPr>
          <p:nvPr>
            <p:ph type="ctrTitle"/>
          </p:nvPr>
        </p:nvSpPr>
        <p:spPr bwMode="gray">
          <a:xfrm>
            <a:off x="515938" y="596900"/>
            <a:ext cx="9396412" cy="1477328"/>
          </a:xfrm>
        </p:spPr>
        <p:txBody>
          <a:bodyPr vert="horz" anchor="t"/>
          <a:lstStyle>
            <a:lvl1pPr algn="l" rtl="0">
              <a:defRPr sz="4800">
                <a:solidFill>
                  <a:schemeClr val="accent1"/>
                </a:solidFill>
              </a:defRPr>
            </a:lvl1pPr>
          </a:lstStyle>
          <a:p>
            <a:r>
              <a:rPr lang="de-DE"/>
              <a:t>Mastertitelformat bearbeiten</a:t>
            </a:r>
          </a:p>
        </p:txBody>
      </p:sp>
      <p:sp>
        <p:nvSpPr>
          <p:cNvPr id="3" name="Untertitel 2">
            <a:extLst>
              <a:ext uri="{FF2B5EF4-FFF2-40B4-BE49-F238E27FC236}">
                <a16:creationId xmlns:a16="http://schemas.microsoft.com/office/drawing/2014/main" id="{7A15E1BC-2455-C220-2DEC-101BD7910EF0}"/>
              </a:ext>
            </a:extLst>
          </p:cNvPr>
          <p:cNvSpPr>
            <a:spLocks noGrp="1"/>
          </p:cNvSpPr>
          <p:nvPr>
            <p:ph type="subTitle" idx="1"/>
          </p:nvPr>
        </p:nvSpPr>
        <p:spPr bwMode="gray">
          <a:xfrm>
            <a:off x="515938" y="2254250"/>
            <a:ext cx="9396412" cy="492443"/>
          </a:xfrm>
        </p:spPr>
        <p:txBody>
          <a:bodyPr>
            <a:noAutofit/>
          </a:bodyPr>
          <a:lstStyle>
            <a:lvl1pPr marL="0" indent="0" algn="l" rtl="0">
              <a:buNone/>
              <a:defRPr sz="32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19" name="Textplatzhalter 18">
            <a:extLst>
              <a:ext uri="{FF2B5EF4-FFF2-40B4-BE49-F238E27FC236}">
                <a16:creationId xmlns:a16="http://schemas.microsoft.com/office/drawing/2014/main" id="{5411F806-D6D9-EA41-0230-0A6E9530336B}"/>
              </a:ext>
            </a:extLst>
          </p:cNvPr>
          <p:cNvSpPr>
            <a:spLocks noGrp="1"/>
          </p:cNvSpPr>
          <p:nvPr>
            <p:ph type="body" sz="quarter" idx="10" hasCustomPrompt="1"/>
          </p:nvPr>
        </p:nvSpPr>
        <p:spPr bwMode="gray">
          <a:xfrm>
            <a:off x="515936" y="3704480"/>
            <a:ext cx="4679951" cy="215444"/>
          </a:xfrm>
        </p:spPr>
        <p:txBody>
          <a:bodyPr>
            <a:noAutofit/>
          </a:bodyPr>
          <a:lstStyle>
            <a:lvl1pPr marL="0" indent="0" rtl="0">
              <a:buNone/>
              <a:defRPr>
                <a:solidFill>
                  <a:schemeClr val="tx1"/>
                </a:solidFill>
              </a:defRPr>
            </a:lvl1pPr>
          </a:lstStyle>
          <a:p>
            <a:pPr>
              <a:spcAft>
                <a:spcPts val="300"/>
              </a:spcAft>
            </a:pPr>
            <a:r>
              <a:rPr lang="de-DE" sz="1400">
                <a:solidFill>
                  <a:schemeClr val="tx1">
                    <a:lumMod val="100000"/>
                  </a:schemeClr>
                </a:solidFill>
                <a:latin typeface="Arial" panose="020B0604020202020204" pitchFamily="34" charset="0"/>
                <a:cs typeface="Arial" panose="020B0604020202020204" pitchFamily="34" charset="0"/>
              </a:rPr>
              <a:t>Name des Speakers | Ort, Datum</a:t>
            </a:r>
          </a:p>
        </p:txBody>
      </p:sp>
      <p:sp>
        <p:nvSpPr>
          <p:cNvPr id="8" name="Freihandform: Form 7">
            <a:extLst>
              <a:ext uri="{FF2B5EF4-FFF2-40B4-BE49-F238E27FC236}">
                <a16:creationId xmlns:a16="http://schemas.microsoft.com/office/drawing/2014/main" id="{7A6AC727-BC2F-92C3-EBA3-A9DD6748FB54}"/>
              </a:ext>
            </a:extLst>
          </p:cNvPr>
          <p:cNvSpPr/>
          <p:nvPr userDrawn="1"/>
        </p:nvSpPr>
        <p:spPr bwMode="gray">
          <a:xfrm>
            <a:off x="10901592" y="1597291"/>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6" name="Freihandform: Form 5">
            <a:extLst>
              <a:ext uri="{FF2B5EF4-FFF2-40B4-BE49-F238E27FC236}">
                <a16:creationId xmlns:a16="http://schemas.microsoft.com/office/drawing/2014/main" id="{5A2C3148-70FE-B8AC-634A-E0CEA0987816}"/>
              </a:ext>
            </a:extLst>
          </p:cNvPr>
          <p:cNvSpPr/>
          <p:nvPr userDrawn="1"/>
        </p:nvSpPr>
        <p:spPr bwMode="gray">
          <a:xfrm>
            <a:off x="10901592" y="4210284"/>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4"/>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pic>
        <p:nvPicPr>
          <p:cNvPr id="11" name="Grafik 10">
            <a:extLst>
              <a:ext uri="{FF2B5EF4-FFF2-40B4-BE49-F238E27FC236}">
                <a16:creationId xmlns:a16="http://schemas.microsoft.com/office/drawing/2014/main" id="{86E73FA1-95AE-2A01-CD10-2FFAE6367F33}"/>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450624" y="5661025"/>
            <a:ext cx="1551266" cy="738188"/>
          </a:xfrm>
          <a:prstGeom prst="rect">
            <a:avLst/>
          </a:prstGeom>
        </p:spPr>
      </p:pic>
    </p:spTree>
    <p:extLst>
      <p:ext uri="{BB962C8B-B14F-4D97-AF65-F5344CB8AC3E}">
        <p14:creationId xmlns:p14="http://schemas.microsoft.com/office/powerpoint/2010/main" val="327374673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2235367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p:txBody>
          <a:bodyPr/>
          <a:lstStyle>
            <a:lvl1pPr rtl="0">
              <a:defRPr/>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Freihandform: Form 6">
            <a:extLst>
              <a:ext uri="{FF2B5EF4-FFF2-40B4-BE49-F238E27FC236}">
                <a16:creationId xmlns:a16="http://schemas.microsoft.com/office/drawing/2014/main" id="{7533E1E7-0332-706D-588E-A7732F3481A8}"/>
              </a:ext>
            </a:extLst>
          </p:cNvPr>
          <p:cNvSpPr/>
          <p:nvPr userDrawn="1"/>
        </p:nvSpPr>
        <p:spPr bwMode="gray">
          <a:xfrm>
            <a:off x="10901592" y="368300"/>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bg2"/>
          </a:solidFill>
          <a:ln w="6639" cap="flat">
            <a:noFill/>
            <a:prstDash val="solid"/>
            <a:miter/>
          </a:ln>
        </p:spPr>
        <p:txBody>
          <a:bodyPr wrap="square" rtlCol="0" anchor="ctr">
            <a:noAutofit/>
          </a:bodyPr>
          <a:lstStyle/>
          <a:p>
            <a:pPr rtl="0"/>
            <a:endParaRPr lang="de-DE"/>
          </a:p>
        </p:txBody>
      </p:sp>
      <p:sp>
        <p:nvSpPr>
          <p:cNvPr id="13" name="Freihandform: Form 12">
            <a:extLst>
              <a:ext uri="{FF2B5EF4-FFF2-40B4-BE49-F238E27FC236}">
                <a16:creationId xmlns:a16="http://schemas.microsoft.com/office/drawing/2014/main" id="{FC5E62BD-D67B-5DDB-06E2-66427FC278A1}"/>
              </a:ext>
            </a:extLst>
          </p:cNvPr>
          <p:cNvSpPr/>
          <p:nvPr userDrawn="1"/>
        </p:nvSpPr>
        <p:spPr bwMode="gray">
          <a:xfrm>
            <a:off x="10901592" y="2981293"/>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bg2"/>
          </a:solidFill>
          <a:ln w="6639" cap="flat">
            <a:noFill/>
            <a:prstDash val="solid"/>
            <a:miter/>
          </a:ln>
        </p:spPr>
        <p:txBody>
          <a:bodyPr wrap="square" rtlCol="0" anchor="ctr">
            <a:noAutofit/>
          </a:bodyPr>
          <a:lstStyle/>
          <a:p>
            <a:pPr rtl="0"/>
            <a:endParaRPr lang="de-DE"/>
          </a:p>
        </p:txBody>
      </p:sp>
      <p:sp>
        <p:nvSpPr>
          <p:cNvPr id="15" name="Textplatzhalter 14">
            <a:extLst>
              <a:ext uri="{FF2B5EF4-FFF2-40B4-BE49-F238E27FC236}">
                <a16:creationId xmlns:a16="http://schemas.microsoft.com/office/drawing/2014/main" id="{7DDD8F27-B7DD-0C10-BCF9-951C64988EB6}"/>
              </a:ext>
            </a:extLst>
          </p:cNvPr>
          <p:cNvSpPr>
            <a:spLocks noGrp="1"/>
          </p:cNvSpPr>
          <p:nvPr>
            <p:ph type="body" sz="quarter" idx="13" hasCustomPrompt="1"/>
          </p:nvPr>
        </p:nvSpPr>
        <p:spPr bwMode="gray">
          <a:xfrm>
            <a:off x="334963" y="1341438"/>
            <a:ext cx="657225" cy="492443"/>
          </a:xfrm>
        </p:spPr>
        <p:txBody>
          <a:bodyPr anchor="ctr">
            <a:noAutofit/>
          </a:bodyPr>
          <a:lstStyle>
            <a:lvl1pPr rtl="0">
              <a:defRPr sz="3200" b="1">
                <a:solidFill>
                  <a:schemeClr val="accent1"/>
                </a:solidFill>
              </a:defRPr>
            </a:lvl1pPr>
          </a:lstStyle>
          <a:p>
            <a:pPr lvl="0"/>
            <a:r>
              <a:rPr lang="de-DE"/>
              <a:t>01</a:t>
            </a:r>
          </a:p>
        </p:txBody>
      </p:sp>
      <p:sp>
        <p:nvSpPr>
          <p:cNvPr id="17" name="Textplatzhalter 16">
            <a:extLst>
              <a:ext uri="{FF2B5EF4-FFF2-40B4-BE49-F238E27FC236}">
                <a16:creationId xmlns:a16="http://schemas.microsoft.com/office/drawing/2014/main" id="{2F1D541B-85FC-37F7-8E94-474234CFBB2F}"/>
              </a:ext>
            </a:extLst>
          </p:cNvPr>
          <p:cNvSpPr>
            <a:spLocks noGrp="1"/>
          </p:cNvSpPr>
          <p:nvPr>
            <p:ph type="body" sz="quarter" idx="14" hasCustomPrompt="1"/>
          </p:nvPr>
        </p:nvSpPr>
        <p:spPr bwMode="gray">
          <a:xfrm>
            <a:off x="992188" y="1479937"/>
            <a:ext cx="6057198" cy="215444"/>
          </a:xfrm>
        </p:spPr>
        <p:txBody>
          <a:bodyPr anchor="ctr">
            <a:spAutoFit/>
          </a:bodyPr>
          <a:lstStyle>
            <a:lvl1pPr rtl="0">
              <a:defRPr>
                <a:latin typeface="+mn-lt"/>
              </a:defRPr>
            </a:lvl1pPr>
            <a:lvl2pPr>
              <a:defRPr>
                <a:latin typeface="+mn-lt"/>
              </a:defRPr>
            </a:lvl2pPr>
          </a:lstStyle>
          <a:p>
            <a:pPr lvl="0"/>
            <a:r>
              <a:rPr lang="de-DE" err="1"/>
              <a:t>Agendapunkt</a:t>
            </a:r>
            <a:r>
              <a:rPr lang="de-DE"/>
              <a:t> 1</a:t>
            </a:r>
          </a:p>
        </p:txBody>
      </p:sp>
      <p:sp>
        <p:nvSpPr>
          <p:cNvPr id="19" name="Textplatzhalter 18">
            <a:extLst>
              <a:ext uri="{FF2B5EF4-FFF2-40B4-BE49-F238E27FC236}">
                <a16:creationId xmlns:a16="http://schemas.microsoft.com/office/drawing/2014/main" id="{44BB4A7F-8A9F-5AE5-99A6-7714EFA6FE45}"/>
              </a:ext>
            </a:extLst>
          </p:cNvPr>
          <p:cNvSpPr>
            <a:spLocks noGrp="1"/>
          </p:cNvSpPr>
          <p:nvPr>
            <p:ph type="body" sz="quarter" idx="15" hasCustomPrompt="1"/>
          </p:nvPr>
        </p:nvSpPr>
        <p:spPr bwMode="gray">
          <a:xfrm>
            <a:off x="334963" y="2301881"/>
            <a:ext cx="657225" cy="492443"/>
          </a:xfrm>
        </p:spPr>
        <p:txBody>
          <a:bodyPr anchor="ctr">
            <a:noAutofit/>
          </a:bodyPr>
          <a:lstStyle>
            <a:lvl1pPr rtl="0">
              <a:defRPr sz="3200" b="1">
                <a:solidFill>
                  <a:schemeClr val="accent1"/>
                </a:solidFill>
              </a:defRPr>
            </a:lvl1pPr>
          </a:lstStyle>
          <a:p>
            <a:pPr lvl="0"/>
            <a:r>
              <a:rPr lang="de-DE"/>
              <a:t>02</a:t>
            </a:r>
          </a:p>
        </p:txBody>
      </p:sp>
      <p:sp>
        <p:nvSpPr>
          <p:cNvPr id="21" name="Textplatzhalter 20">
            <a:extLst>
              <a:ext uri="{FF2B5EF4-FFF2-40B4-BE49-F238E27FC236}">
                <a16:creationId xmlns:a16="http://schemas.microsoft.com/office/drawing/2014/main" id="{40DC80CC-7832-2DCD-6A02-FB2ACEA31875}"/>
              </a:ext>
            </a:extLst>
          </p:cNvPr>
          <p:cNvSpPr>
            <a:spLocks noGrp="1"/>
          </p:cNvSpPr>
          <p:nvPr>
            <p:ph type="body" sz="quarter" idx="16" hasCustomPrompt="1"/>
          </p:nvPr>
        </p:nvSpPr>
        <p:spPr bwMode="gray">
          <a:xfrm>
            <a:off x="992188" y="2440380"/>
            <a:ext cx="6057198" cy="215444"/>
          </a:xfrm>
        </p:spPr>
        <p:txBody>
          <a:bodyPr anchor="ctr">
            <a:spAutoFit/>
          </a:bodyPr>
          <a:lstStyle>
            <a:lvl1pPr rtl="0">
              <a:defRPr/>
            </a:lvl1pPr>
          </a:lstStyle>
          <a:p>
            <a:pPr lvl="0"/>
            <a:r>
              <a:rPr lang="de-DE" err="1"/>
              <a:t>Agendapunkt</a:t>
            </a:r>
            <a:r>
              <a:rPr lang="de-DE"/>
              <a:t> 2</a:t>
            </a:r>
          </a:p>
        </p:txBody>
      </p:sp>
      <p:sp>
        <p:nvSpPr>
          <p:cNvPr id="23" name="Textplatzhalter 22">
            <a:extLst>
              <a:ext uri="{FF2B5EF4-FFF2-40B4-BE49-F238E27FC236}">
                <a16:creationId xmlns:a16="http://schemas.microsoft.com/office/drawing/2014/main" id="{F2BB2B8B-E676-7600-7D55-3E3FFBDF4277}"/>
              </a:ext>
            </a:extLst>
          </p:cNvPr>
          <p:cNvSpPr>
            <a:spLocks noGrp="1"/>
          </p:cNvSpPr>
          <p:nvPr>
            <p:ph type="body" sz="quarter" idx="17" hasCustomPrompt="1"/>
          </p:nvPr>
        </p:nvSpPr>
        <p:spPr bwMode="gray">
          <a:xfrm>
            <a:off x="334963" y="3262324"/>
            <a:ext cx="657225" cy="492443"/>
          </a:xfrm>
        </p:spPr>
        <p:txBody>
          <a:bodyPr anchor="ctr">
            <a:noAutofit/>
          </a:bodyPr>
          <a:lstStyle>
            <a:lvl1pPr rtl="0">
              <a:defRPr sz="3200" b="1">
                <a:solidFill>
                  <a:schemeClr val="accent1"/>
                </a:solidFill>
              </a:defRPr>
            </a:lvl1pPr>
          </a:lstStyle>
          <a:p>
            <a:pPr lvl="0"/>
            <a:r>
              <a:rPr lang="de-DE"/>
              <a:t>03</a:t>
            </a:r>
          </a:p>
        </p:txBody>
      </p:sp>
      <p:sp>
        <p:nvSpPr>
          <p:cNvPr id="25" name="Textplatzhalter 24">
            <a:extLst>
              <a:ext uri="{FF2B5EF4-FFF2-40B4-BE49-F238E27FC236}">
                <a16:creationId xmlns:a16="http://schemas.microsoft.com/office/drawing/2014/main" id="{C6B3AEC8-8098-3ECD-1A4D-D0A087F66103}"/>
              </a:ext>
            </a:extLst>
          </p:cNvPr>
          <p:cNvSpPr>
            <a:spLocks noGrp="1"/>
          </p:cNvSpPr>
          <p:nvPr>
            <p:ph type="body" sz="quarter" idx="18" hasCustomPrompt="1"/>
          </p:nvPr>
        </p:nvSpPr>
        <p:spPr bwMode="gray">
          <a:xfrm>
            <a:off x="992188" y="3400823"/>
            <a:ext cx="6057198" cy="215444"/>
          </a:xfrm>
        </p:spPr>
        <p:txBody>
          <a:bodyPr anchor="ctr">
            <a:spAutoFit/>
          </a:bodyPr>
          <a:lstStyle>
            <a:lvl1pPr rtl="0">
              <a:defRPr/>
            </a:lvl1pPr>
          </a:lstStyle>
          <a:p>
            <a:pPr lvl="0"/>
            <a:r>
              <a:rPr lang="de-DE" err="1"/>
              <a:t>Agendapunkt</a:t>
            </a:r>
            <a:r>
              <a:rPr lang="de-DE"/>
              <a:t> 3</a:t>
            </a:r>
          </a:p>
        </p:txBody>
      </p:sp>
      <p:sp>
        <p:nvSpPr>
          <p:cNvPr id="27" name="Textplatzhalter 26">
            <a:extLst>
              <a:ext uri="{FF2B5EF4-FFF2-40B4-BE49-F238E27FC236}">
                <a16:creationId xmlns:a16="http://schemas.microsoft.com/office/drawing/2014/main" id="{FB437C92-1A9D-D269-1EBA-B0F19D62260E}"/>
              </a:ext>
            </a:extLst>
          </p:cNvPr>
          <p:cNvSpPr>
            <a:spLocks noGrp="1"/>
          </p:cNvSpPr>
          <p:nvPr>
            <p:ph type="body" sz="quarter" idx="19" hasCustomPrompt="1"/>
          </p:nvPr>
        </p:nvSpPr>
        <p:spPr bwMode="gray">
          <a:xfrm>
            <a:off x="334963" y="4222767"/>
            <a:ext cx="657225" cy="492443"/>
          </a:xfrm>
        </p:spPr>
        <p:txBody>
          <a:bodyPr anchor="ctr">
            <a:noAutofit/>
          </a:bodyPr>
          <a:lstStyle>
            <a:lvl1pPr rtl="0">
              <a:defRPr sz="3200" b="1">
                <a:solidFill>
                  <a:schemeClr val="accent1"/>
                </a:solidFill>
              </a:defRPr>
            </a:lvl1pPr>
          </a:lstStyle>
          <a:p>
            <a:pPr lvl="0"/>
            <a:r>
              <a:rPr lang="de-DE"/>
              <a:t>04</a:t>
            </a:r>
          </a:p>
        </p:txBody>
      </p:sp>
      <p:sp>
        <p:nvSpPr>
          <p:cNvPr id="29" name="Textplatzhalter 28">
            <a:extLst>
              <a:ext uri="{FF2B5EF4-FFF2-40B4-BE49-F238E27FC236}">
                <a16:creationId xmlns:a16="http://schemas.microsoft.com/office/drawing/2014/main" id="{E3B84414-BFC0-0CA6-23D4-98C57480152B}"/>
              </a:ext>
            </a:extLst>
          </p:cNvPr>
          <p:cNvSpPr>
            <a:spLocks noGrp="1"/>
          </p:cNvSpPr>
          <p:nvPr>
            <p:ph type="body" sz="quarter" idx="20" hasCustomPrompt="1"/>
          </p:nvPr>
        </p:nvSpPr>
        <p:spPr bwMode="gray">
          <a:xfrm>
            <a:off x="992188" y="4361266"/>
            <a:ext cx="6057198" cy="215444"/>
          </a:xfrm>
        </p:spPr>
        <p:txBody>
          <a:bodyPr anchor="ctr">
            <a:spAutoFit/>
          </a:bodyPr>
          <a:lstStyle>
            <a:lvl1pPr rtl="0">
              <a:defRPr/>
            </a:lvl1pPr>
          </a:lstStyle>
          <a:p>
            <a:pPr lvl="0"/>
            <a:r>
              <a:rPr lang="de-DE" err="1"/>
              <a:t>Agendapunkt</a:t>
            </a:r>
            <a:r>
              <a:rPr lang="de-DE"/>
              <a:t> 4</a:t>
            </a:r>
          </a:p>
        </p:txBody>
      </p:sp>
      <p:sp>
        <p:nvSpPr>
          <p:cNvPr id="31" name="Textplatzhalter 30">
            <a:extLst>
              <a:ext uri="{FF2B5EF4-FFF2-40B4-BE49-F238E27FC236}">
                <a16:creationId xmlns:a16="http://schemas.microsoft.com/office/drawing/2014/main" id="{5715DCE7-9147-4352-98B0-44FE8629780D}"/>
              </a:ext>
            </a:extLst>
          </p:cNvPr>
          <p:cNvSpPr>
            <a:spLocks noGrp="1"/>
          </p:cNvSpPr>
          <p:nvPr>
            <p:ph type="body" sz="quarter" idx="21" hasCustomPrompt="1"/>
          </p:nvPr>
        </p:nvSpPr>
        <p:spPr bwMode="gray">
          <a:xfrm>
            <a:off x="334963" y="5183210"/>
            <a:ext cx="657225" cy="492443"/>
          </a:xfrm>
        </p:spPr>
        <p:txBody>
          <a:bodyPr anchor="ctr">
            <a:noAutofit/>
          </a:bodyPr>
          <a:lstStyle>
            <a:lvl1pPr rtl="0">
              <a:defRPr sz="3200" b="1">
                <a:solidFill>
                  <a:schemeClr val="accent1"/>
                </a:solidFill>
              </a:defRPr>
            </a:lvl1pPr>
          </a:lstStyle>
          <a:p>
            <a:pPr lvl="0"/>
            <a:r>
              <a:rPr lang="de-DE"/>
              <a:t>05</a:t>
            </a:r>
          </a:p>
        </p:txBody>
      </p:sp>
      <p:sp>
        <p:nvSpPr>
          <p:cNvPr id="33" name="Textplatzhalter 32">
            <a:extLst>
              <a:ext uri="{FF2B5EF4-FFF2-40B4-BE49-F238E27FC236}">
                <a16:creationId xmlns:a16="http://schemas.microsoft.com/office/drawing/2014/main" id="{B29E073E-EBCB-737E-C38B-84C86FEDB7A1}"/>
              </a:ext>
            </a:extLst>
          </p:cNvPr>
          <p:cNvSpPr>
            <a:spLocks noGrp="1"/>
          </p:cNvSpPr>
          <p:nvPr>
            <p:ph type="body" sz="quarter" idx="22" hasCustomPrompt="1"/>
          </p:nvPr>
        </p:nvSpPr>
        <p:spPr bwMode="gray">
          <a:xfrm>
            <a:off x="992188" y="5321709"/>
            <a:ext cx="6057198" cy="215444"/>
          </a:xfrm>
        </p:spPr>
        <p:txBody>
          <a:bodyPr anchor="ctr">
            <a:spAutoFit/>
          </a:bodyPr>
          <a:lstStyle>
            <a:lvl1pPr rtl="0">
              <a:defRPr/>
            </a:lvl1pPr>
          </a:lstStyle>
          <a:p>
            <a:pPr lvl="0"/>
            <a:r>
              <a:rPr lang="de-DE" err="1"/>
              <a:t>Agendapunkt</a:t>
            </a:r>
            <a:r>
              <a:rPr lang="de-DE"/>
              <a:t> 5</a:t>
            </a:r>
          </a:p>
        </p:txBody>
      </p:sp>
      <p:sp>
        <p:nvSpPr>
          <p:cNvPr id="39" name="Textplatzhalter 38">
            <a:extLst>
              <a:ext uri="{FF2B5EF4-FFF2-40B4-BE49-F238E27FC236}">
                <a16:creationId xmlns:a16="http://schemas.microsoft.com/office/drawing/2014/main" id="{2927822B-66F4-B68C-FA14-06E03195E1F4}"/>
              </a:ext>
            </a:extLst>
          </p:cNvPr>
          <p:cNvSpPr>
            <a:spLocks noGrp="1"/>
          </p:cNvSpPr>
          <p:nvPr>
            <p:ph type="body" sz="quarter" idx="23" hasCustomPrompt="1"/>
          </p:nvPr>
        </p:nvSpPr>
        <p:spPr bwMode="gray">
          <a:xfrm>
            <a:off x="992188" y="2067881"/>
            <a:ext cx="6057198" cy="0"/>
          </a:xfrm>
          <a:custGeom>
            <a:avLst/>
            <a:gdLst>
              <a:gd name="connsiteX0" fmla="*/ 0 w 5646737"/>
              <a:gd name="connsiteY0" fmla="*/ 0 h 247650"/>
              <a:gd name="connsiteX1" fmla="*/ 5646737 w 5646737"/>
              <a:gd name="connsiteY1" fmla="*/ 0 h 247650"/>
              <a:gd name="connsiteX2" fmla="*/ 5646737 w 5646737"/>
              <a:gd name="connsiteY2" fmla="*/ 247650 h 247650"/>
              <a:gd name="connsiteX3" fmla="*/ 0 w 5646737"/>
              <a:gd name="connsiteY3" fmla="*/ 247650 h 247650"/>
              <a:gd name="connsiteX4" fmla="*/ 0 w 5646737"/>
              <a:gd name="connsiteY4" fmla="*/ 0 h 247650"/>
              <a:gd name="connsiteX0" fmla="*/ 0 w 5646737"/>
              <a:gd name="connsiteY0" fmla="*/ 0 h 247650"/>
              <a:gd name="connsiteX1" fmla="*/ 5646737 w 5646737"/>
              <a:gd name="connsiteY1" fmla="*/ 0 h 247650"/>
              <a:gd name="connsiteX2" fmla="*/ 5646737 w 5646737"/>
              <a:gd name="connsiteY2" fmla="*/ 247650 h 247650"/>
              <a:gd name="connsiteX3" fmla="*/ 0 w 5646737"/>
              <a:gd name="connsiteY3" fmla="*/ 0 h 24765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1" name="Textplatzhalter 40">
            <a:extLst>
              <a:ext uri="{FF2B5EF4-FFF2-40B4-BE49-F238E27FC236}">
                <a16:creationId xmlns:a16="http://schemas.microsoft.com/office/drawing/2014/main" id="{0A0314D6-0FB2-90C9-25C3-3F0ABC886694}"/>
              </a:ext>
            </a:extLst>
          </p:cNvPr>
          <p:cNvSpPr>
            <a:spLocks noGrp="1"/>
          </p:cNvSpPr>
          <p:nvPr>
            <p:ph type="body" sz="quarter" idx="24" hasCustomPrompt="1"/>
          </p:nvPr>
        </p:nvSpPr>
        <p:spPr bwMode="gray">
          <a:xfrm>
            <a:off x="992188" y="3028324"/>
            <a:ext cx="6057198" cy="0"/>
          </a:xfrm>
          <a:custGeom>
            <a:avLst/>
            <a:gdLst>
              <a:gd name="connsiteX0" fmla="*/ 0 w 5646737"/>
              <a:gd name="connsiteY0" fmla="*/ 0 h 123825"/>
              <a:gd name="connsiteX1" fmla="*/ 5646737 w 5646737"/>
              <a:gd name="connsiteY1" fmla="*/ 0 h 123825"/>
              <a:gd name="connsiteX2" fmla="*/ 5646737 w 5646737"/>
              <a:gd name="connsiteY2" fmla="*/ 123825 h 123825"/>
              <a:gd name="connsiteX3" fmla="*/ 0 w 5646737"/>
              <a:gd name="connsiteY3" fmla="*/ 123825 h 123825"/>
              <a:gd name="connsiteX4" fmla="*/ 0 w 5646737"/>
              <a:gd name="connsiteY4" fmla="*/ 0 h 123825"/>
              <a:gd name="connsiteX0" fmla="*/ 0 w 5646737"/>
              <a:gd name="connsiteY0" fmla="*/ 0 h 123825"/>
              <a:gd name="connsiteX1" fmla="*/ 5646737 w 5646737"/>
              <a:gd name="connsiteY1" fmla="*/ 0 h 123825"/>
              <a:gd name="connsiteX2" fmla="*/ 5646737 w 5646737"/>
              <a:gd name="connsiteY2" fmla="*/ 123825 h 123825"/>
              <a:gd name="connsiteX3" fmla="*/ 0 w 5646737"/>
              <a:gd name="connsiteY3" fmla="*/ 0 h 123825"/>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3" name="Textplatzhalter 42">
            <a:extLst>
              <a:ext uri="{FF2B5EF4-FFF2-40B4-BE49-F238E27FC236}">
                <a16:creationId xmlns:a16="http://schemas.microsoft.com/office/drawing/2014/main" id="{2BCB1247-061F-7A61-EE17-AABFA50570C8}"/>
              </a:ext>
            </a:extLst>
          </p:cNvPr>
          <p:cNvSpPr>
            <a:spLocks noGrp="1"/>
          </p:cNvSpPr>
          <p:nvPr>
            <p:ph type="body" sz="quarter" idx="25" hasCustomPrompt="1"/>
          </p:nvPr>
        </p:nvSpPr>
        <p:spPr bwMode="gray">
          <a:xfrm>
            <a:off x="992188" y="3988767"/>
            <a:ext cx="6057198" cy="0"/>
          </a:xfrm>
          <a:custGeom>
            <a:avLst/>
            <a:gdLst>
              <a:gd name="connsiteX0" fmla="*/ 0 w 5646737"/>
              <a:gd name="connsiteY0" fmla="*/ 0 h 279400"/>
              <a:gd name="connsiteX1" fmla="*/ 5646737 w 5646737"/>
              <a:gd name="connsiteY1" fmla="*/ 0 h 279400"/>
              <a:gd name="connsiteX2" fmla="*/ 5646737 w 5646737"/>
              <a:gd name="connsiteY2" fmla="*/ 279400 h 279400"/>
              <a:gd name="connsiteX3" fmla="*/ 0 w 5646737"/>
              <a:gd name="connsiteY3" fmla="*/ 279400 h 279400"/>
              <a:gd name="connsiteX4" fmla="*/ 0 w 5646737"/>
              <a:gd name="connsiteY4" fmla="*/ 0 h 279400"/>
              <a:gd name="connsiteX0" fmla="*/ 0 w 5646737"/>
              <a:gd name="connsiteY0" fmla="*/ 0 h 279400"/>
              <a:gd name="connsiteX1" fmla="*/ 5646737 w 5646737"/>
              <a:gd name="connsiteY1" fmla="*/ 0 h 279400"/>
              <a:gd name="connsiteX2" fmla="*/ 5646737 w 5646737"/>
              <a:gd name="connsiteY2" fmla="*/ 279400 h 279400"/>
              <a:gd name="connsiteX3" fmla="*/ 0 w 5646737"/>
              <a:gd name="connsiteY3" fmla="*/ 0 h 27940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5" name="Textplatzhalter 44">
            <a:extLst>
              <a:ext uri="{FF2B5EF4-FFF2-40B4-BE49-F238E27FC236}">
                <a16:creationId xmlns:a16="http://schemas.microsoft.com/office/drawing/2014/main" id="{14414760-2D0B-2013-A2DC-1A9FDC56187B}"/>
              </a:ext>
            </a:extLst>
          </p:cNvPr>
          <p:cNvSpPr>
            <a:spLocks noGrp="1"/>
          </p:cNvSpPr>
          <p:nvPr>
            <p:ph type="body" sz="quarter" idx="26" hasCustomPrompt="1"/>
          </p:nvPr>
        </p:nvSpPr>
        <p:spPr bwMode="gray">
          <a:xfrm>
            <a:off x="992188" y="4949210"/>
            <a:ext cx="6057198" cy="0"/>
          </a:xfrm>
          <a:custGeom>
            <a:avLst/>
            <a:gdLst>
              <a:gd name="connsiteX0" fmla="*/ 0 w 5646737"/>
              <a:gd name="connsiteY0" fmla="*/ 0 h 228600"/>
              <a:gd name="connsiteX1" fmla="*/ 5646737 w 5646737"/>
              <a:gd name="connsiteY1" fmla="*/ 0 h 228600"/>
              <a:gd name="connsiteX2" fmla="*/ 5646737 w 5646737"/>
              <a:gd name="connsiteY2" fmla="*/ 228600 h 228600"/>
              <a:gd name="connsiteX3" fmla="*/ 0 w 5646737"/>
              <a:gd name="connsiteY3" fmla="*/ 228600 h 228600"/>
              <a:gd name="connsiteX4" fmla="*/ 0 w 5646737"/>
              <a:gd name="connsiteY4" fmla="*/ 0 h 228600"/>
              <a:gd name="connsiteX0" fmla="*/ 0 w 5646737"/>
              <a:gd name="connsiteY0" fmla="*/ 0 h 228600"/>
              <a:gd name="connsiteX1" fmla="*/ 5646737 w 5646737"/>
              <a:gd name="connsiteY1" fmla="*/ 0 h 228600"/>
              <a:gd name="connsiteX2" fmla="*/ 5646737 w 5646737"/>
              <a:gd name="connsiteY2" fmla="*/ 228600 h 228600"/>
              <a:gd name="connsiteX3" fmla="*/ 0 w 5646737"/>
              <a:gd name="connsiteY3" fmla="*/ 0 h 22860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Tree>
    <p:extLst>
      <p:ext uri="{BB962C8B-B14F-4D97-AF65-F5344CB8AC3E}">
        <p14:creationId xmlns:p14="http://schemas.microsoft.com/office/powerpoint/2010/main" val="384618108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secHead" preserve="1">
  <p:cSld name="Kapiteltrenner">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4670EECA-417E-59B1-EA15-62CD6137B406}"/>
              </a:ext>
            </a:extLst>
          </p:cNvPr>
          <p:cNvGraphicFramePr>
            <a:graphicFrameLocks noChangeAspect="1"/>
          </p:cNvGraphicFramePr>
          <p:nvPr userDrawn="1">
            <p:custDataLst>
              <p:tags r:id="rId1"/>
            </p:custDataLst>
            <p:extLst>
              <p:ext uri="{D42A27DB-BD31-4B8C-83A1-F6EECF244321}">
                <p14:modId xmlns:p14="http://schemas.microsoft.com/office/powerpoint/2010/main" val="36902693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4670EECA-417E-59B1-EA15-62CD6137B40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5" name="Freihandform: Form 14">
            <a:extLst>
              <a:ext uri="{FF2B5EF4-FFF2-40B4-BE49-F238E27FC236}">
                <a16:creationId xmlns:a16="http://schemas.microsoft.com/office/drawing/2014/main" id="{077B7131-93B2-7228-040F-A8A4886B90D4}"/>
              </a:ext>
            </a:extLst>
          </p:cNvPr>
          <p:cNvSpPr/>
          <p:nvPr userDrawn="1"/>
        </p:nvSpPr>
        <p:spPr bwMode="gray">
          <a:xfrm>
            <a:off x="0" y="0"/>
            <a:ext cx="4557487" cy="6858000"/>
          </a:xfrm>
          <a:custGeom>
            <a:avLst/>
            <a:gdLst>
              <a:gd name="connsiteX0" fmla="*/ 0 w 4557487"/>
              <a:gd name="connsiteY0" fmla="*/ 0 h 6858000"/>
              <a:gd name="connsiteX1" fmla="*/ 3443001 w 4557487"/>
              <a:gd name="connsiteY1" fmla="*/ 0 h 6858000"/>
              <a:gd name="connsiteX2" fmla="*/ 3571516 w 4557487"/>
              <a:gd name="connsiteY2" fmla="*/ 141620 h 6858000"/>
              <a:gd name="connsiteX3" fmla="*/ 4557487 w 4557487"/>
              <a:gd name="connsiteY3" fmla="*/ 2892681 h 6858000"/>
              <a:gd name="connsiteX4" fmla="*/ 4557487 w 4557487"/>
              <a:gd name="connsiteY4" fmla="*/ 3965454 h 6858000"/>
              <a:gd name="connsiteX5" fmla="*/ 3568619 w 4557487"/>
              <a:gd name="connsiteY5" fmla="*/ 6720128 h 6858000"/>
              <a:gd name="connsiteX6" fmla="*/ 3443146 w 4557487"/>
              <a:gd name="connsiteY6" fmla="*/ 6858000 h 6858000"/>
              <a:gd name="connsiteX7" fmla="*/ 0 w 4557487"/>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7487" h="6858000">
                <a:moveTo>
                  <a:pt x="0" y="0"/>
                </a:moveTo>
                <a:lnTo>
                  <a:pt x="3443001" y="0"/>
                </a:lnTo>
                <a:lnTo>
                  <a:pt x="3571516" y="141620"/>
                </a:lnTo>
                <a:cubicBezTo>
                  <a:pt x="4187909" y="889736"/>
                  <a:pt x="4557487" y="1848425"/>
                  <a:pt x="4557487" y="2892681"/>
                </a:cubicBezTo>
                <a:lnTo>
                  <a:pt x="4557487" y="3965454"/>
                </a:lnTo>
                <a:cubicBezTo>
                  <a:pt x="4557487" y="5013575"/>
                  <a:pt x="4186192" y="5972721"/>
                  <a:pt x="3568619" y="6720128"/>
                </a:cubicBezTo>
                <a:lnTo>
                  <a:pt x="3443146" y="6858000"/>
                </a:lnTo>
                <a:lnTo>
                  <a:pt x="0" y="6858000"/>
                </a:ln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2" name="Titel 1">
            <a:extLst>
              <a:ext uri="{FF2B5EF4-FFF2-40B4-BE49-F238E27FC236}">
                <a16:creationId xmlns:a16="http://schemas.microsoft.com/office/drawing/2014/main" id="{DEDADFDE-FE79-9D88-8FC6-191191EBEBAF}"/>
              </a:ext>
            </a:extLst>
          </p:cNvPr>
          <p:cNvSpPr>
            <a:spLocks noGrp="1"/>
          </p:cNvSpPr>
          <p:nvPr>
            <p:ph type="title"/>
          </p:nvPr>
        </p:nvSpPr>
        <p:spPr bwMode="gray">
          <a:xfrm>
            <a:off x="334964" y="1877625"/>
            <a:ext cx="3482124" cy="1107996"/>
          </a:xfrm>
        </p:spPr>
        <p:txBody>
          <a:bodyPr vert="horz" anchor="t">
            <a:noAutofit/>
          </a:bodyPr>
          <a:lstStyle>
            <a:lvl1pPr rtl="0">
              <a:defRPr sz="3600" b="0">
                <a:solidFill>
                  <a:schemeClr val="bg2"/>
                </a:solidFill>
              </a:defRPr>
            </a:lvl1pPr>
          </a:lstStyle>
          <a:p>
            <a:r>
              <a:rPr lang="de-DE"/>
              <a:t>Mastertitelformat bearbeiten</a:t>
            </a:r>
          </a:p>
        </p:txBody>
      </p:sp>
      <p:sp>
        <p:nvSpPr>
          <p:cNvPr id="3" name="Textplatzhalter 2">
            <a:extLst>
              <a:ext uri="{FF2B5EF4-FFF2-40B4-BE49-F238E27FC236}">
                <a16:creationId xmlns:a16="http://schemas.microsoft.com/office/drawing/2014/main" id="{CEB63D04-24F9-A5D4-B196-01BEFA23C9B4}"/>
              </a:ext>
            </a:extLst>
          </p:cNvPr>
          <p:cNvSpPr>
            <a:spLocks noGrp="1"/>
          </p:cNvSpPr>
          <p:nvPr>
            <p:ph type="body" idx="1" hasCustomPrompt="1"/>
          </p:nvPr>
        </p:nvSpPr>
        <p:spPr bwMode="gray">
          <a:xfrm>
            <a:off x="334963" y="1232192"/>
            <a:ext cx="1095148" cy="553998"/>
          </a:xfrm>
        </p:spPr>
        <p:txBody>
          <a:bodyPr anchor="b">
            <a:noAutofit/>
          </a:bodyPr>
          <a:lstStyle>
            <a:lvl1pPr marL="0" indent="0" rtl="0">
              <a:buNone/>
              <a:defRPr sz="3600" b="1">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01</a:t>
            </a:r>
          </a:p>
        </p:txBody>
      </p:sp>
      <p:pic>
        <p:nvPicPr>
          <p:cNvPr id="6" name="Grafik 5">
            <a:extLst>
              <a:ext uri="{FF2B5EF4-FFF2-40B4-BE49-F238E27FC236}">
                <a16:creationId xmlns:a16="http://schemas.microsoft.com/office/drawing/2014/main" id="{4BB58F22-04B4-5475-77FA-47E84F1ED302}"/>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9912350" y="585788"/>
            <a:ext cx="1551266" cy="738188"/>
          </a:xfrm>
          <a:prstGeom prst="rect">
            <a:avLst/>
          </a:prstGeom>
        </p:spPr>
      </p:pic>
      <p:sp>
        <p:nvSpPr>
          <p:cNvPr id="4" name="Textfeld 3">
            <a:extLst>
              <a:ext uri="{FF2B5EF4-FFF2-40B4-BE49-F238E27FC236}">
                <a16:creationId xmlns:a16="http://schemas.microsoft.com/office/drawing/2014/main" id="{CA085D2E-9403-7228-1AE0-B5208EC232A7}"/>
              </a:ext>
            </a:extLst>
          </p:cNvPr>
          <p:cNvSpPr txBox="1">
            <a:spLocks/>
          </p:cNvSpPr>
          <p:nvPr userDrawn="1"/>
        </p:nvSpPr>
        <p:spPr bwMode="gray">
          <a:xfrm>
            <a:off x="5340349" y="6366084"/>
            <a:ext cx="4550099" cy="153888"/>
          </a:xfrm>
          <a:prstGeom prst="rect">
            <a:avLst/>
          </a:prstGeom>
          <a:noFill/>
        </p:spPr>
        <p:txBody>
          <a:bodyPr wrap="square" lIns="0" tIns="0" rIns="0" bIns="0" rtlCol="0" anchor="ctr">
            <a:spAutoFit/>
          </a:bodyPr>
          <a:lstStyle/>
          <a:p>
            <a:pPr algn="l"/>
            <a:r>
              <a:rPr lang="de-DE" sz="1000"/>
              <a:t>Fußzeile einfügen</a:t>
            </a:r>
          </a:p>
        </p:txBody>
      </p:sp>
    </p:spTree>
    <p:extLst>
      <p:ext uri="{BB962C8B-B14F-4D97-AF65-F5344CB8AC3E}">
        <p14:creationId xmlns:p14="http://schemas.microsoft.com/office/powerpoint/2010/main" val="37010685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38327935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p:txBody>
          <a:bodyPr/>
          <a:lstStyle>
            <a:lvl1pPr rtl="0">
              <a:defRPr/>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6" name="Inhaltsplatzhalter 5">
            <a:extLst>
              <a:ext uri="{FF2B5EF4-FFF2-40B4-BE49-F238E27FC236}">
                <a16:creationId xmlns:a16="http://schemas.microsoft.com/office/drawing/2014/main" id="{7A4248EB-DFAA-3228-D2C8-53387B6C845D}"/>
              </a:ext>
            </a:extLst>
          </p:cNvPr>
          <p:cNvSpPr>
            <a:spLocks noGrp="1"/>
          </p:cNvSpPr>
          <p:nvPr>
            <p:ph sz="quarter" idx="14"/>
          </p:nvPr>
        </p:nvSpPr>
        <p:spPr bwMode="gray">
          <a:xfrm>
            <a:off x="334964" y="1341439"/>
            <a:ext cx="9577386" cy="4716462"/>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129650789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12033265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p:txBody>
          <a:bodyPr/>
          <a:lstStyle>
            <a:lvl1pPr rtl="0">
              <a:defRPr/>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Tree>
    <p:extLst>
      <p:ext uri="{BB962C8B-B14F-4D97-AF65-F5344CB8AC3E}">
        <p14:creationId xmlns:p14="http://schemas.microsoft.com/office/powerpoint/2010/main" val="46636481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Kapiteltrenner">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4670EECA-417E-59B1-EA15-62CD6137B406}"/>
              </a:ext>
            </a:extLst>
          </p:cNvPr>
          <p:cNvGraphicFramePr>
            <a:graphicFrameLocks noChangeAspect="1"/>
          </p:cNvGraphicFramePr>
          <p:nvPr userDrawn="1">
            <p:custDataLst>
              <p:tags r:id="rId1"/>
            </p:custDataLst>
            <p:extLst>
              <p:ext uri="{D42A27DB-BD31-4B8C-83A1-F6EECF244321}">
                <p14:modId xmlns:p14="http://schemas.microsoft.com/office/powerpoint/2010/main" val="36902693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4670EECA-417E-59B1-EA15-62CD6137B40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5" name="Freihandform: Form 14">
            <a:extLst>
              <a:ext uri="{FF2B5EF4-FFF2-40B4-BE49-F238E27FC236}">
                <a16:creationId xmlns:a16="http://schemas.microsoft.com/office/drawing/2014/main" id="{077B7131-93B2-7228-040F-A8A4886B90D4}"/>
              </a:ext>
            </a:extLst>
          </p:cNvPr>
          <p:cNvSpPr/>
          <p:nvPr userDrawn="1"/>
        </p:nvSpPr>
        <p:spPr bwMode="gray">
          <a:xfrm>
            <a:off x="0" y="0"/>
            <a:ext cx="4557487" cy="6858000"/>
          </a:xfrm>
          <a:custGeom>
            <a:avLst/>
            <a:gdLst>
              <a:gd name="connsiteX0" fmla="*/ 0 w 4557487"/>
              <a:gd name="connsiteY0" fmla="*/ 0 h 6858000"/>
              <a:gd name="connsiteX1" fmla="*/ 3443001 w 4557487"/>
              <a:gd name="connsiteY1" fmla="*/ 0 h 6858000"/>
              <a:gd name="connsiteX2" fmla="*/ 3571516 w 4557487"/>
              <a:gd name="connsiteY2" fmla="*/ 141620 h 6858000"/>
              <a:gd name="connsiteX3" fmla="*/ 4557487 w 4557487"/>
              <a:gd name="connsiteY3" fmla="*/ 2892681 h 6858000"/>
              <a:gd name="connsiteX4" fmla="*/ 4557487 w 4557487"/>
              <a:gd name="connsiteY4" fmla="*/ 3965454 h 6858000"/>
              <a:gd name="connsiteX5" fmla="*/ 3568619 w 4557487"/>
              <a:gd name="connsiteY5" fmla="*/ 6720128 h 6858000"/>
              <a:gd name="connsiteX6" fmla="*/ 3443146 w 4557487"/>
              <a:gd name="connsiteY6" fmla="*/ 6858000 h 6858000"/>
              <a:gd name="connsiteX7" fmla="*/ 0 w 4557487"/>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7487" h="6858000">
                <a:moveTo>
                  <a:pt x="0" y="0"/>
                </a:moveTo>
                <a:lnTo>
                  <a:pt x="3443001" y="0"/>
                </a:lnTo>
                <a:lnTo>
                  <a:pt x="3571516" y="141620"/>
                </a:lnTo>
                <a:cubicBezTo>
                  <a:pt x="4187909" y="889736"/>
                  <a:pt x="4557487" y="1848425"/>
                  <a:pt x="4557487" y="2892681"/>
                </a:cubicBezTo>
                <a:lnTo>
                  <a:pt x="4557487" y="3965454"/>
                </a:lnTo>
                <a:cubicBezTo>
                  <a:pt x="4557487" y="5013575"/>
                  <a:pt x="4186192" y="5972721"/>
                  <a:pt x="3568619" y="6720128"/>
                </a:cubicBezTo>
                <a:lnTo>
                  <a:pt x="3443146" y="6858000"/>
                </a:lnTo>
                <a:lnTo>
                  <a:pt x="0" y="6858000"/>
                </a:ln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2" name="Titel 1">
            <a:extLst>
              <a:ext uri="{FF2B5EF4-FFF2-40B4-BE49-F238E27FC236}">
                <a16:creationId xmlns:a16="http://schemas.microsoft.com/office/drawing/2014/main" id="{DEDADFDE-FE79-9D88-8FC6-191191EBEBAF}"/>
              </a:ext>
            </a:extLst>
          </p:cNvPr>
          <p:cNvSpPr>
            <a:spLocks noGrp="1"/>
          </p:cNvSpPr>
          <p:nvPr>
            <p:ph type="title"/>
          </p:nvPr>
        </p:nvSpPr>
        <p:spPr bwMode="gray">
          <a:xfrm>
            <a:off x="334964" y="1877625"/>
            <a:ext cx="3482124" cy="1107996"/>
          </a:xfrm>
        </p:spPr>
        <p:txBody>
          <a:bodyPr vert="horz" anchor="t">
            <a:noAutofit/>
          </a:bodyPr>
          <a:lstStyle>
            <a:lvl1pPr rtl="0">
              <a:defRPr sz="3600" b="0">
                <a:solidFill>
                  <a:schemeClr val="bg2"/>
                </a:solidFill>
              </a:defRPr>
            </a:lvl1pPr>
          </a:lstStyle>
          <a:p>
            <a:r>
              <a:rPr lang="de-DE"/>
              <a:t>Mastertitelformat bearbeiten</a:t>
            </a:r>
          </a:p>
        </p:txBody>
      </p:sp>
      <p:sp>
        <p:nvSpPr>
          <p:cNvPr id="3" name="Textplatzhalter 2">
            <a:extLst>
              <a:ext uri="{FF2B5EF4-FFF2-40B4-BE49-F238E27FC236}">
                <a16:creationId xmlns:a16="http://schemas.microsoft.com/office/drawing/2014/main" id="{CEB63D04-24F9-A5D4-B196-01BEFA23C9B4}"/>
              </a:ext>
            </a:extLst>
          </p:cNvPr>
          <p:cNvSpPr>
            <a:spLocks noGrp="1"/>
          </p:cNvSpPr>
          <p:nvPr>
            <p:ph type="body" idx="1" hasCustomPrompt="1"/>
          </p:nvPr>
        </p:nvSpPr>
        <p:spPr bwMode="gray">
          <a:xfrm>
            <a:off x="334963" y="1232192"/>
            <a:ext cx="1095148" cy="553998"/>
          </a:xfrm>
        </p:spPr>
        <p:txBody>
          <a:bodyPr anchor="b">
            <a:noAutofit/>
          </a:bodyPr>
          <a:lstStyle>
            <a:lvl1pPr marL="0" indent="0" rtl="0">
              <a:buNone/>
              <a:defRPr sz="3600" b="1">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01</a:t>
            </a:r>
          </a:p>
        </p:txBody>
      </p:sp>
      <p:pic>
        <p:nvPicPr>
          <p:cNvPr id="25" name="Grafik 24">
            <a:extLst>
              <a:ext uri="{FF2B5EF4-FFF2-40B4-BE49-F238E27FC236}">
                <a16:creationId xmlns:a16="http://schemas.microsoft.com/office/drawing/2014/main" id="{4E27EE47-6C7D-0EB9-8962-73B7CC4A78F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9912350" y="585788"/>
            <a:ext cx="1428000" cy="512060"/>
          </a:xfrm>
          <a:prstGeom prst="rect">
            <a:avLst/>
          </a:prstGeom>
        </p:spPr>
      </p:pic>
      <p:sp>
        <p:nvSpPr>
          <p:cNvPr id="4" name="Textfeld 3">
            <a:extLst>
              <a:ext uri="{FF2B5EF4-FFF2-40B4-BE49-F238E27FC236}">
                <a16:creationId xmlns:a16="http://schemas.microsoft.com/office/drawing/2014/main" id="{F7120DA3-C8EC-2B52-271F-FFC439A6107D}"/>
              </a:ext>
            </a:extLst>
          </p:cNvPr>
          <p:cNvSpPr txBox="1">
            <a:spLocks/>
          </p:cNvSpPr>
          <p:nvPr userDrawn="1"/>
        </p:nvSpPr>
        <p:spPr bwMode="gray">
          <a:xfrm>
            <a:off x="5340349" y="6366084"/>
            <a:ext cx="4550099" cy="153888"/>
          </a:xfrm>
          <a:prstGeom prst="rect">
            <a:avLst/>
          </a:prstGeom>
          <a:noFill/>
        </p:spPr>
        <p:txBody>
          <a:bodyPr wrap="square" lIns="0" tIns="0" rIns="0" bIns="0" rtlCol="0" anchor="ctr">
            <a:spAutoFit/>
          </a:bodyPr>
          <a:lstStyle/>
          <a:p>
            <a:pPr algn="l"/>
            <a:r>
              <a:rPr lang="de-DE" sz="1000"/>
              <a:t>Fußzeile einfügen</a:t>
            </a:r>
          </a:p>
        </p:txBody>
      </p:sp>
    </p:spTree>
    <p:extLst>
      <p:ext uri="{BB962C8B-B14F-4D97-AF65-F5344CB8AC3E}">
        <p14:creationId xmlns:p14="http://schemas.microsoft.com/office/powerpoint/2010/main" val="332311188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_Highlight">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4670EECA-417E-59B1-EA15-62CD6137B406}"/>
              </a:ext>
            </a:extLst>
          </p:cNvPr>
          <p:cNvGraphicFramePr>
            <a:graphicFrameLocks noChangeAspect="1"/>
          </p:cNvGraphicFramePr>
          <p:nvPr userDrawn="1">
            <p:custDataLst>
              <p:tags r:id="rId1"/>
            </p:custDataLst>
            <p:extLst>
              <p:ext uri="{D42A27DB-BD31-4B8C-83A1-F6EECF244321}">
                <p14:modId xmlns:p14="http://schemas.microsoft.com/office/powerpoint/2010/main" val="13696704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4670EECA-417E-59B1-EA15-62CD6137B40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6" name="Freihandform: Form 25">
            <a:extLst>
              <a:ext uri="{FF2B5EF4-FFF2-40B4-BE49-F238E27FC236}">
                <a16:creationId xmlns:a16="http://schemas.microsoft.com/office/drawing/2014/main" id="{B1E76471-9F96-6B8C-8FDB-8D742BFB4255}"/>
              </a:ext>
            </a:extLst>
          </p:cNvPr>
          <p:cNvSpPr/>
          <p:nvPr/>
        </p:nvSpPr>
        <p:spPr bwMode="gray">
          <a:xfrm>
            <a:off x="-1" y="0"/>
            <a:ext cx="3921580" cy="6858000"/>
          </a:xfrm>
          <a:custGeom>
            <a:avLst/>
            <a:gdLst>
              <a:gd name="connsiteX0" fmla="*/ 0 w 3921580"/>
              <a:gd name="connsiteY0" fmla="*/ 0 h 6858000"/>
              <a:gd name="connsiteX1" fmla="*/ 2807094 w 3921580"/>
              <a:gd name="connsiteY1" fmla="*/ 0 h 6858000"/>
              <a:gd name="connsiteX2" fmla="*/ 2935609 w 3921580"/>
              <a:gd name="connsiteY2" fmla="*/ 141620 h 6858000"/>
              <a:gd name="connsiteX3" fmla="*/ 3921580 w 3921580"/>
              <a:gd name="connsiteY3" fmla="*/ 2892681 h 6858000"/>
              <a:gd name="connsiteX4" fmla="*/ 3921580 w 3921580"/>
              <a:gd name="connsiteY4" fmla="*/ 3965454 h 6858000"/>
              <a:gd name="connsiteX5" fmla="*/ 2932712 w 3921580"/>
              <a:gd name="connsiteY5" fmla="*/ 6720128 h 6858000"/>
              <a:gd name="connsiteX6" fmla="*/ 2807239 w 3921580"/>
              <a:gd name="connsiteY6" fmla="*/ 6858000 h 6858000"/>
              <a:gd name="connsiteX7" fmla="*/ 0 w 392158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21580" h="6858000">
                <a:moveTo>
                  <a:pt x="0" y="0"/>
                </a:moveTo>
                <a:lnTo>
                  <a:pt x="2807094" y="0"/>
                </a:lnTo>
                <a:lnTo>
                  <a:pt x="2935609" y="141620"/>
                </a:lnTo>
                <a:cubicBezTo>
                  <a:pt x="3552002" y="889736"/>
                  <a:pt x="3921580" y="1848425"/>
                  <a:pt x="3921580" y="2892681"/>
                </a:cubicBezTo>
                <a:lnTo>
                  <a:pt x="3921580" y="3965454"/>
                </a:lnTo>
                <a:cubicBezTo>
                  <a:pt x="3921580" y="5013574"/>
                  <a:pt x="3550285" y="5972721"/>
                  <a:pt x="2932712" y="6720128"/>
                </a:cubicBezTo>
                <a:lnTo>
                  <a:pt x="2807239" y="6858000"/>
                </a:lnTo>
                <a:lnTo>
                  <a:pt x="0" y="6858000"/>
                </a:lnTo>
                <a:close/>
              </a:path>
            </a:pathLst>
          </a:custGeom>
          <a:solidFill>
            <a:schemeClr val="accent1"/>
          </a:solidFill>
          <a:ln w="6639" cap="flat">
            <a:noFill/>
            <a:prstDash val="solid"/>
            <a:miter/>
          </a:ln>
        </p:spPr>
        <p:txBody>
          <a:bodyPr wrap="square" rtlCol="0" anchor="ctr">
            <a:noAutofit/>
          </a:bodyPr>
          <a:lstStyle/>
          <a:p>
            <a:endParaRPr lang="de-DE"/>
          </a:p>
        </p:txBody>
      </p:sp>
      <p:sp>
        <p:nvSpPr>
          <p:cNvPr id="2" name="Titel 1">
            <a:extLst>
              <a:ext uri="{FF2B5EF4-FFF2-40B4-BE49-F238E27FC236}">
                <a16:creationId xmlns:a16="http://schemas.microsoft.com/office/drawing/2014/main" id="{DEDADFDE-FE79-9D88-8FC6-191191EBEBAF}"/>
              </a:ext>
            </a:extLst>
          </p:cNvPr>
          <p:cNvSpPr>
            <a:spLocks noGrp="1"/>
          </p:cNvSpPr>
          <p:nvPr>
            <p:ph type="title" hasCustomPrompt="1"/>
          </p:nvPr>
        </p:nvSpPr>
        <p:spPr bwMode="gray">
          <a:xfrm>
            <a:off x="515939" y="1877625"/>
            <a:ext cx="2894012" cy="677108"/>
          </a:xfrm>
        </p:spPr>
        <p:txBody>
          <a:bodyPr vert="horz" anchor="t">
            <a:noAutofit/>
          </a:bodyPr>
          <a:lstStyle>
            <a:lvl1pPr rtl="0">
              <a:defRPr sz="4400" b="1">
                <a:solidFill>
                  <a:schemeClr val="accent5"/>
                </a:solidFill>
              </a:defRPr>
            </a:lvl1pPr>
          </a:lstStyle>
          <a:p>
            <a:r>
              <a:rPr lang="de-DE"/>
              <a:t>Bearbeiten</a:t>
            </a:r>
          </a:p>
        </p:txBody>
      </p:sp>
      <p:sp>
        <p:nvSpPr>
          <p:cNvPr id="4" name="Textfeld 3">
            <a:extLst>
              <a:ext uri="{FF2B5EF4-FFF2-40B4-BE49-F238E27FC236}">
                <a16:creationId xmlns:a16="http://schemas.microsoft.com/office/drawing/2014/main" id="{F7120DA3-C8EC-2B52-271F-FFC439A6107D}"/>
              </a:ext>
            </a:extLst>
          </p:cNvPr>
          <p:cNvSpPr txBox="1">
            <a:spLocks/>
          </p:cNvSpPr>
          <p:nvPr userDrawn="1"/>
        </p:nvSpPr>
        <p:spPr bwMode="gray">
          <a:xfrm>
            <a:off x="5340349" y="6366084"/>
            <a:ext cx="4550099" cy="153888"/>
          </a:xfrm>
          <a:prstGeom prst="rect">
            <a:avLst/>
          </a:prstGeom>
          <a:noFill/>
        </p:spPr>
        <p:txBody>
          <a:bodyPr wrap="square" lIns="0" tIns="0" rIns="0" bIns="0" rtlCol="0" anchor="ctr">
            <a:spAutoFit/>
          </a:bodyPr>
          <a:lstStyle/>
          <a:p>
            <a:pPr algn="l"/>
            <a:r>
              <a:rPr lang="de-DE" sz="1000"/>
              <a:t>Fußzeile einfügen</a:t>
            </a:r>
          </a:p>
        </p:txBody>
      </p:sp>
      <p:sp>
        <p:nvSpPr>
          <p:cNvPr id="8" name="Textplatzhalter 7">
            <a:extLst>
              <a:ext uri="{FF2B5EF4-FFF2-40B4-BE49-F238E27FC236}">
                <a16:creationId xmlns:a16="http://schemas.microsoft.com/office/drawing/2014/main" id="{E1123012-6B9C-6E13-6C0D-D1DAAFEC568A}"/>
              </a:ext>
            </a:extLst>
          </p:cNvPr>
          <p:cNvSpPr>
            <a:spLocks noGrp="1"/>
          </p:cNvSpPr>
          <p:nvPr>
            <p:ph type="body" sz="quarter" idx="10"/>
          </p:nvPr>
        </p:nvSpPr>
        <p:spPr bwMode="gray">
          <a:xfrm>
            <a:off x="515938" y="1594789"/>
            <a:ext cx="2894012" cy="307777"/>
          </a:xfrm>
        </p:spPr>
        <p:txBody>
          <a:bodyPr anchor="b">
            <a:noAutofit/>
          </a:bodyPr>
          <a:lstStyle>
            <a:lvl1pPr>
              <a:defRPr sz="2000">
                <a:solidFill>
                  <a:schemeClr val="bg2"/>
                </a:solidFill>
              </a:defRPr>
            </a:lvl1pPr>
          </a:lstStyle>
          <a:p>
            <a:pPr lvl="0"/>
            <a:r>
              <a:rPr lang="de-DE"/>
              <a:t>Mastertextformat</a:t>
            </a:r>
          </a:p>
        </p:txBody>
      </p:sp>
      <p:cxnSp>
        <p:nvCxnSpPr>
          <p:cNvPr id="14" name="Gerader Verbinder 13">
            <a:extLst>
              <a:ext uri="{FF2B5EF4-FFF2-40B4-BE49-F238E27FC236}">
                <a16:creationId xmlns:a16="http://schemas.microsoft.com/office/drawing/2014/main" id="{AA0BF8B3-9221-51E4-956A-C1AB9077E0E1}"/>
              </a:ext>
            </a:extLst>
          </p:cNvPr>
          <p:cNvCxnSpPr>
            <a:cxnSpLocks/>
          </p:cNvCxnSpPr>
          <p:nvPr userDrawn="1"/>
        </p:nvCxnSpPr>
        <p:spPr bwMode="gray">
          <a:xfrm>
            <a:off x="515938" y="2878133"/>
            <a:ext cx="554688"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2" name="Datumsplatzhalter 21">
            <a:extLst>
              <a:ext uri="{FF2B5EF4-FFF2-40B4-BE49-F238E27FC236}">
                <a16:creationId xmlns:a16="http://schemas.microsoft.com/office/drawing/2014/main" id="{F4B41C4A-FD08-EB92-1A6E-59F47AE8A569}"/>
              </a:ext>
            </a:extLst>
          </p:cNvPr>
          <p:cNvSpPr>
            <a:spLocks noGrp="1"/>
          </p:cNvSpPr>
          <p:nvPr>
            <p:ph type="dt" sz="half" idx="11"/>
          </p:nvPr>
        </p:nvSpPr>
        <p:spPr bwMode="gray"/>
        <p:txBody>
          <a:bodyPr/>
          <a:lstStyle>
            <a:lvl1pPr>
              <a:defRPr>
                <a:solidFill>
                  <a:schemeClr val="bg2"/>
                </a:solidFill>
              </a:defRPr>
            </a:lvl1pPr>
          </a:lstStyle>
          <a:p>
            <a:r>
              <a:rPr lang="de-DE"/>
              <a:t>September 2023</a:t>
            </a:r>
          </a:p>
        </p:txBody>
      </p:sp>
      <p:sp>
        <p:nvSpPr>
          <p:cNvPr id="23" name="Foliennummernplatzhalter 22">
            <a:extLst>
              <a:ext uri="{FF2B5EF4-FFF2-40B4-BE49-F238E27FC236}">
                <a16:creationId xmlns:a16="http://schemas.microsoft.com/office/drawing/2014/main" id="{3AFB4B35-FC10-0E9C-1EB5-3E8A1D750C27}"/>
              </a:ext>
            </a:extLst>
          </p:cNvPr>
          <p:cNvSpPr>
            <a:spLocks noGrp="1"/>
          </p:cNvSpPr>
          <p:nvPr>
            <p:ph type="sldNum" sz="quarter" idx="12"/>
          </p:nvPr>
        </p:nvSpPr>
        <p:spPr bwMode="gray"/>
        <p:txBody>
          <a:bodyPr/>
          <a:lstStyle>
            <a:lvl1pPr>
              <a:defRPr>
                <a:solidFill>
                  <a:schemeClr val="bg2"/>
                </a:solidFill>
              </a:defRPr>
            </a:lvl1pPr>
          </a:lstStyle>
          <a:p>
            <a:fld id="{92856411-09AC-47D4-94EF-27DE10819023}" type="slidenum">
              <a:rPr lang="de-DE" smtClean="0"/>
              <a:pPr/>
              <a:t>‹#›</a:t>
            </a:fld>
            <a:endParaRPr lang="de-DE"/>
          </a:p>
        </p:txBody>
      </p:sp>
      <p:pic>
        <p:nvPicPr>
          <p:cNvPr id="3" name="Grafik 2">
            <a:extLst>
              <a:ext uri="{FF2B5EF4-FFF2-40B4-BE49-F238E27FC236}">
                <a16:creationId xmlns:a16="http://schemas.microsoft.com/office/drawing/2014/main" id="{9BC2E6A8-90FE-68F5-201A-5510FE2FEF5B}"/>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11034713" y="6260307"/>
            <a:ext cx="893310" cy="425092"/>
          </a:xfrm>
          <a:prstGeom prst="rect">
            <a:avLst/>
          </a:prstGeom>
        </p:spPr>
      </p:pic>
    </p:spTree>
    <p:extLst>
      <p:ext uri="{BB962C8B-B14F-4D97-AF65-F5344CB8AC3E}">
        <p14:creationId xmlns:p14="http://schemas.microsoft.com/office/powerpoint/2010/main" val="133315687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nhalte">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35653955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0" name="Inhaltsplatzhalter 9">
            <a:extLst>
              <a:ext uri="{FF2B5EF4-FFF2-40B4-BE49-F238E27FC236}">
                <a16:creationId xmlns:a16="http://schemas.microsoft.com/office/drawing/2014/main" id="{53C27536-0AF2-F93B-5123-443E05BC3D84}"/>
              </a:ext>
            </a:extLst>
          </p:cNvPr>
          <p:cNvSpPr>
            <a:spLocks noGrp="1"/>
          </p:cNvSpPr>
          <p:nvPr>
            <p:ph sz="quarter" idx="19"/>
          </p:nvPr>
        </p:nvSpPr>
        <p:spPr bwMode="gray">
          <a:xfrm>
            <a:off x="334963" y="1341438"/>
            <a:ext cx="5617037"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12" name="Inhaltsplatzhalter 11">
            <a:extLst>
              <a:ext uri="{FF2B5EF4-FFF2-40B4-BE49-F238E27FC236}">
                <a16:creationId xmlns:a16="http://schemas.microsoft.com/office/drawing/2014/main" id="{EFBB43A1-88DA-2369-4C59-FA6FEE36F4E3}"/>
              </a:ext>
            </a:extLst>
          </p:cNvPr>
          <p:cNvSpPr>
            <a:spLocks noGrp="1"/>
          </p:cNvSpPr>
          <p:nvPr>
            <p:ph sz="quarter" idx="20"/>
          </p:nvPr>
        </p:nvSpPr>
        <p:spPr bwMode="gray">
          <a:xfrm>
            <a:off x="6239999" y="1341438"/>
            <a:ext cx="5617037"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201507001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und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29432234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6332538"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5" name="Bildplatzhalter 14">
            <a:extLst>
              <a:ext uri="{FF2B5EF4-FFF2-40B4-BE49-F238E27FC236}">
                <a16:creationId xmlns:a16="http://schemas.microsoft.com/office/drawing/2014/main" id="{6B1A2D8C-DDA7-8096-C170-C7A6CE188147}"/>
              </a:ext>
            </a:extLst>
          </p:cNvPr>
          <p:cNvSpPr>
            <a:spLocks noGrp="1"/>
          </p:cNvSpPr>
          <p:nvPr>
            <p:ph type="pic" sz="quarter" idx="14"/>
          </p:nvPr>
        </p:nvSpPr>
        <p:spPr bwMode="gray">
          <a:xfrm>
            <a:off x="6996113" y="0"/>
            <a:ext cx="5195887" cy="6057900"/>
          </a:xfrm>
          <a:custGeom>
            <a:avLst/>
            <a:gdLst>
              <a:gd name="connsiteX0" fmla="*/ 0 w 5195887"/>
              <a:gd name="connsiteY0" fmla="*/ 0 h 6057900"/>
              <a:gd name="connsiteX1" fmla="*/ 5195887 w 5195887"/>
              <a:gd name="connsiteY1" fmla="*/ 0 h 6057900"/>
              <a:gd name="connsiteX2" fmla="*/ 5195887 w 5195887"/>
              <a:gd name="connsiteY2" fmla="*/ 6057900 h 6057900"/>
              <a:gd name="connsiteX3" fmla="*/ 190540 w 5195887"/>
              <a:gd name="connsiteY3" fmla="*/ 6057900 h 6057900"/>
              <a:gd name="connsiteX4" fmla="*/ 0 w 5195887"/>
              <a:gd name="connsiteY4" fmla="*/ 5867360 h 6057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5887" h="6057900">
                <a:moveTo>
                  <a:pt x="0" y="0"/>
                </a:moveTo>
                <a:lnTo>
                  <a:pt x="5195887" y="0"/>
                </a:lnTo>
                <a:lnTo>
                  <a:pt x="5195887" y="6057900"/>
                </a:lnTo>
                <a:lnTo>
                  <a:pt x="190540" y="6057900"/>
                </a:lnTo>
                <a:cubicBezTo>
                  <a:pt x="85308" y="6057900"/>
                  <a:pt x="0" y="5972592"/>
                  <a:pt x="0" y="586736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
        <p:nvSpPr>
          <p:cNvPr id="10" name="Inhaltsplatzhalter 9">
            <a:extLst>
              <a:ext uri="{FF2B5EF4-FFF2-40B4-BE49-F238E27FC236}">
                <a16:creationId xmlns:a16="http://schemas.microsoft.com/office/drawing/2014/main" id="{49813879-C809-7858-9C78-9600672F4675}"/>
              </a:ext>
            </a:extLst>
          </p:cNvPr>
          <p:cNvSpPr>
            <a:spLocks noGrp="1"/>
          </p:cNvSpPr>
          <p:nvPr>
            <p:ph sz="quarter" idx="15"/>
          </p:nvPr>
        </p:nvSpPr>
        <p:spPr bwMode="gray">
          <a:xfrm>
            <a:off x="334963" y="1341438"/>
            <a:ext cx="6332538"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242682857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und 2 Bilder">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14977046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6332538"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1" name="Bildplatzhalter 10">
            <a:extLst>
              <a:ext uri="{FF2B5EF4-FFF2-40B4-BE49-F238E27FC236}">
                <a16:creationId xmlns:a16="http://schemas.microsoft.com/office/drawing/2014/main" id="{797AE74B-D311-EF11-D87E-16AC353BF83F}"/>
              </a:ext>
            </a:extLst>
          </p:cNvPr>
          <p:cNvSpPr>
            <a:spLocks noGrp="1"/>
          </p:cNvSpPr>
          <p:nvPr>
            <p:ph type="pic" sz="quarter" idx="14"/>
          </p:nvPr>
        </p:nvSpPr>
        <p:spPr bwMode="gray">
          <a:xfrm>
            <a:off x="6996113" y="3102970"/>
            <a:ext cx="5195887" cy="2954930"/>
          </a:xfrm>
          <a:custGeom>
            <a:avLst/>
            <a:gdLst>
              <a:gd name="connsiteX0" fmla="*/ 0 w 5195887"/>
              <a:gd name="connsiteY0" fmla="*/ 0 h 2954930"/>
              <a:gd name="connsiteX1" fmla="*/ 5195887 w 5195887"/>
              <a:gd name="connsiteY1" fmla="*/ 0 h 2954930"/>
              <a:gd name="connsiteX2" fmla="*/ 5195887 w 5195887"/>
              <a:gd name="connsiteY2" fmla="*/ 2954930 h 2954930"/>
              <a:gd name="connsiteX3" fmla="*/ 190540 w 5195887"/>
              <a:gd name="connsiteY3" fmla="*/ 2954930 h 2954930"/>
              <a:gd name="connsiteX4" fmla="*/ 0 w 5195887"/>
              <a:gd name="connsiteY4" fmla="*/ 2764390 h 2954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5887" h="2954930">
                <a:moveTo>
                  <a:pt x="0" y="0"/>
                </a:moveTo>
                <a:lnTo>
                  <a:pt x="5195887" y="0"/>
                </a:lnTo>
                <a:lnTo>
                  <a:pt x="5195887" y="2954930"/>
                </a:lnTo>
                <a:lnTo>
                  <a:pt x="190540" y="2954930"/>
                </a:lnTo>
                <a:cubicBezTo>
                  <a:pt x="85308" y="2954930"/>
                  <a:pt x="0" y="2869622"/>
                  <a:pt x="0" y="276439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
        <p:nvSpPr>
          <p:cNvPr id="8" name="Bildplatzhalter 7">
            <a:extLst>
              <a:ext uri="{FF2B5EF4-FFF2-40B4-BE49-F238E27FC236}">
                <a16:creationId xmlns:a16="http://schemas.microsoft.com/office/drawing/2014/main" id="{6CC9A3C5-B253-1E62-C1CD-6BE0C3A84ADF}"/>
              </a:ext>
            </a:extLst>
          </p:cNvPr>
          <p:cNvSpPr>
            <a:spLocks noGrp="1"/>
          </p:cNvSpPr>
          <p:nvPr>
            <p:ph type="pic" sz="quarter" idx="15"/>
          </p:nvPr>
        </p:nvSpPr>
        <p:spPr bwMode="gray">
          <a:xfrm>
            <a:off x="6996113" y="1"/>
            <a:ext cx="5195887" cy="2949081"/>
          </a:xfrm>
          <a:solidFill>
            <a:schemeClr val="bg2"/>
          </a:solidFill>
        </p:spPr>
        <p:txBody>
          <a:bodyPr bIns="0" anchor="ctr"/>
          <a:lstStyle>
            <a:lvl1pPr algn="ctr" rtl="0">
              <a:defRPr/>
            </a:lvl1pPr>
          </a:lstStyle>
          <a:p>
            <a:r>
              <a:rPr lang="de-DE"/>
              <a:t>Bild durch Klicken auf Symbol hinzufügen</a:t>
            </a:r>
          </a:p>
        </p:txBody>
      </p:sp>
      <p:sp>
        <p:nvSpPr>
          <p:cNvPr id="12" name="Inhaltsplatzhalter 11">
            <a:extLst>
              <a:ext uri="{FF2B5EF4-FFF2-40B4-BE49-F238E27FC236}">
                <a16:creationId xmlns:a16="http://schemas.microsoft.com/office/drawing/2014/main" id="{7F026CB0-C06F-4C3D-65D7-386EFBF582DA}"/>
              </a:ext>
            </a:extLst>
          </p:cNvPr>
          <p:cNvSpPr>
            <a:spLocks noGrp="1"/>
          </p:cNvSpPr>
          <p:nvPr>
            <p:ph sz="quarter" idx="16"/>
          </p:nvPr>
        </p:nvSpPr>
        <p:spPr bwMode="gray">
          <a:xfrm>
            <a:off x="334963" y="1341438"/>
            <a:ext cx="6332538"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223975328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spaltig mit Bild">
    <p:spTree>
      <p:nvGrpSpPr>
        <p:cNvPr id="1" name=""/>
        <p:cNvGrpSpPr/>
        <p:nvPr/>
      </p:nvGrpSpPr>
      <p:grpSpPr>
        <a:xfrm>
          <a:off x="0" y="0"/>
          <a:ext cx="0" cy="0"/>
          <a:chOff x="0" y="0"/>
          <a:chExt cx="0" cy="0"/>
        </a:xfrm>
      </p:grpSpPr>
      <p:graphicFrame>
        <p:nvGraphicFramePr>
          <p:cNvPr id="31" name="Objekt 30" hidden="1">
            <a:extLst>
              <a:ext uri="{FF2B5EF4-FFF2-40B4-BE49-F238E27FC236}">
                <a16:creationId xmlns:a16="http://schemas.microsoft.com/office/drawing/2014/main" id="{5E3ED537-8ADC-17B3-4DA7-0E7A496AF1CC}"/>
              </a:ext>
            </a:extLst>
          </p:cNvPr>
          <p:cNvGraphicFramePr>
            <a:graphicFrameLocks noChangeAspect="1"/>
          </p:cNvGraphicFramePr>
          <p:nvPr userDrawn="1">
            <p:custDataLst>
              <p:tags r:id="rId1"/>
            </p:custDataLst>
            <p:extLst>
              <p:ext uri="{D42A27DB-BD31-4B8C-83A1-F6EECF244321}">
                <p14:modId xmlns:p14="http://schemas.microsoft.com/office/powerpoint/2010/main" val="28244460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31" name="Objekt 30" hidden="1">
                        <a:extLst>
                          <a:ext uri="{FF2B5EF4-FFF2-40B4-BE49-F238E27FC236}">
                            <a16:creationId xmlns:a16="http://schemas.microsoft.com/office/drawing/2014/main" id="{5E3ED537-8ADC-17B3-4DA7-0E7A496AF1C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A291427-ADF5-E0D9-F205-0480E507A682}"/>
              </a:ext>
            </a:extLst>
          </p:cNvPr>
          <p:cNvSpPr>
            <a:spLocks noGrp="1"/>
          </p:cNvSpPr>
          <p:nvPr>
            <p:ph type="title"/>
          </p:nvPr>
        </p:nvSpPr>
        <p:spPr bwMode="gray"/>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AD772F7F-3565-C060-C6A9-F4C30367BF6C}"/>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DDA5BF9-54C0-0CF0-2183-EA3043F7129C}"/>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Textplatzhalter 6">
            <a:extLst>
              <a:ext uri="{FF2B5EF4-FFF2-40B4-BE49-F238E27FC236}">
                <a16:creationId xmlns:a16="http://schemas.microsoft.com/office/drawing/2014/main" id="{D7C48CD0-A91D-AA3F-8481-827C4801A6D5}"/>
              </a:ext>
            </a:extLst>
          </p:cNvPr>
          <p:cNvSpPr>
            <a:spLocks noGrp="1"/>
          </p:cNvSpPr>
          <p:nvPr>
            <p:ph type="body" sz="quarter" idx="13"/>
          </p:nvPr>
        </p:nvSpPr>
        <p:spPr bwMode="gray">
          <a:xfrm>
            <a:off x="334962"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Textplatzhalter 8">
            <a:extLst>
              <a:ext uri="{FF2B5EF4-FFF2-40B4-BE49-F238E27FC236}">
                <a16:creationId xmlns:a16="http://schemas.microsoft.com/office/drawing/2014/main" id="{03826969-4127-19C1-79F3-EBCBD4FDB483}"/>
              </a:ext>
            </a:extLst>
          </p:cNvPr>
          <p:cNvSpPr>
            <a:spLocks noGrp="1"/>
          </p:cNvSpPr>
          <p:nvPr>
            <p:ph type="body" sz="quarter" idx="14"/>
          </p:nvPr>
        </p:nvSpPr>
        <p:spPr bwMode="gray">
          <a:xfrm>
            <a:off x="3287481"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 name="Textplatzhalter 10">
            <a:extLst>
              <a:ext uri="{FF2B5EF4-FFF2-40B4-BE49-F238E27FC236}">
                <a16:creationId xmlns:a16="http://schemas.microsoft.com/office/drawing/2014/main" id="{ED939921-4A97-ED3E-8C3F-AAAC4D8B0C20}"/>
              </a:ext>
            </a:extLst>
          </p:cNvPr>
          <p:cNvSpPr>
            <a:spLocks noGrp="1"/>
          </p:cNvSpPr>
          <p:nvPr>
            <p:ph type="body" sz="quarter" idx="15"/>
          </p:nvPr>
        </p:nvSpPr>
        <p:spPr bwMode="gray">
          <a:xfrm>
            <a:off x="6239999"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3" name="Textplatzhalter 12">
            <a:extLst>
              <a:ext uri="{FF2B5EF4-FFF2-40B4-BE49-F238E27FC236}">
                <a16:creationId xmlns:a16="http://schemas.microsoft.com/office/drawing/2014/main" id="{E941440A-0473-3710-8608-CC12C7C94CC8}"/>
              </a:ext>
            </a:extLst>
          </p:cNvPr>
          <p:cNvSpPr>
            <a:spLocks noGrp="1"/>
          </p:cNvSpPr>
          <p:nvPr>
            <p:ph type="body" sz="quarter" idx="16"/>
          </p:nvPr>
        </p:nvSpPr>
        <p:spPr bwMode="gray">
          <a:xfrm>
            <a:off x="9192518"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Bildplatzhalter 14">
            <a:extLst>
              <a:ext uri="{FF2B5EF4-FFF2-40B4-BE49-F238E27FC236}">
                <a16:creationId xmlns:a16="http://schemas.microsoft.com/office/drawing/2014/main" id="{9BC1D4BE-9690-0B8B-8650-BB88340B5BD2}"/>
              </a:ext>
            </a:extLst>
          </p:cNvPr>
          <p:cNvSpPr>
            <a:spLocks noGrp="1"/>
          </p:cNvSpPr>
          <p:nvPr>
            <p:ph type="pic" sz="quarter" idx="17"/>
          </p:nvPr>
        </p:nvSpPr>
        <p:spPr bwMode="gray">
          <a:xfrm>
            <a:off x="334962"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17" name="Bildplatzhalter 16">
            <a:extLst>
              <a:ext uri="{FF2B5EF4-FFF2-40B4-BE49-F238E27FC236}">
                <a16:creationId xmlns:a16="http://schemas.microsoft.com/office/drawing/2014/main" id="{11818BD7-7DE5-1C18-BD6F-1AE10E176851}"/>
              </a:ext>
            </a:extLst>
          </p:cNvPr>
          <p:cNvSpPr>
            <a:spLocks noGrp="1"/>
          </p:cNvSpPr>
          <p:nvPr>
            <p:ph type="pic" sz="quarter" idx="18"/>
          </p:nvPr>
        </p:nvSpPr>
        <p:spPr bwMode="gray">
          <a:xfrm>
            <a:off x="3287481"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19" name="Bildplatzhalter 18">
            <a:extLst>
              <a:ext uri="{FF2B5EF4-FFF2-40B4-BE49-F238E27FC236}">
                <a16:creationId xmlns:a16="http://schemas.microsoft.com/office/drawing/2014/main" id="{220083A7-16F0-F1D2-5E52-FAF64A0454B6}"/>
              </a:ext>
            </a:extLst>
          </p:cNvPr>
          <p:cNvSpPr>
            <a:spLocks noGrp="1"/>
          </p:cNvSpPr>
          <p:nvPr>
            <p:ph type="pic" sz="quarter" idx="19"/>
          </p:nvPr>
        </p:nvSpPr>
        <p:spPr bwMode="gray">
          <a:xfrm>
            <a:off x="6239999"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21" name="Bildplatzhalter 20">
            <a:extLst>
              <a:ext uri="{FF2B5EF4-FFF2-40B4-BE49-F238E27FC236}">
                <a16:creationId xmlns:a16="http://schemas.microsoft.com/office/drawing/2014/main" id="{CA674152-15BC-B29C-C487-BA84CE86ED05}"/>
              </a:ext>
            </a:extLst>
          </p:cNvPr>
          <p:cNvSpPr>
            <a:spLocks noGrp="1"/>
          </p:cNvSpPr>
          <p:nvPr>
            <p:ph type="pic" sz="quarter" idx="20"/>
          </p:nvPr>
        </p:nvSpPr>
        <p:spPr bwMode="gray">
          <a:xfrm>
            <a:off x="9192518"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Tree>
    <p:extLst>
      <p:ext uri="{BB962C8B-B14F-4D97-AF65-F5344CB8AC3E}">
        <p14:creationId xmlns:p14="http://schemas.microsoft.com/office/powerpoint/2010/main" val="93838468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und großes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4371225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3055937"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Textplatzhalter 6">
            <a:extLst>
              <a:ext uri="{FF2B5EF4-FFF2-40B4-BE49-F238E27FC236}">
                <a16:creationId xmlns:a16="http://schemas.microsoft.com/office/drawing/2014/main" id="{3A615A16-4C34-AA49-7494-E3F2E71A867C}"/>
              </a:ext>
            </a:extLst>
          </p:cNvPr>
          <p:cNvSpPr>
            <a:spLocks noGrp="1"/>
          </p:cNvSpPr>
          <p:nvPr>
            <p:ph type="body" sz="quarter" idx="13"/>
          </p:nvPr>
        </p:nvSpPr>
        <p:spPr bwMode="gray">
          <a:xfrm>
            <a:off x="334964" y="1341438"/>
            <a:ext cx="3055937" cy="4716461"/>
          </a:xfrm>
        </p:spPr>
        <p:txBody>
          <a:bodyPr>
            <a:noAutofit/>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10" name="Bildplatzhalter 9">
            <a:extLst>
              <a:ext uri="{FF2B5EF4-FFF2-40B4-BE49-F238E27FC236}">
                <a16:creationId xmlns:a16="http://schemas.microsoft.com/office/drawing/2014/main" id="{E3D02FB5-B3BD-9461-FDA4-D04F064B7C98}"/>
              </a:ext>
            </a:extLst>
          </p:cNvPr>
          <p:cNvSpPr>
            <a:spLocks noGrp="1"/>
          </p:cNvSpPr>
          <p:nvPr>
            <p:ph type="pic" sz="quarter" idx="14"/>
          </p:nvPr>
        </p:nvSpPr>
        <p:spPr bwMode="gray">
          <a:xfrm>
            <a:off x="3640931" y="0"/>
            <a:ext cx="8551069" cy="6057900"/>
          </a:xfrm>
          <a:custGeom>
            <a:avLst/>
            <a:gdLst>
              <a:gd name="connsiteX0" fmla="*/ 0 w 8551069"/>
              <a:gd name="connsiteY0" fmla="*/ 0 h 6057900"/>
              <a:gd name="connsiteX1" fmla="*/ 8551069 w 8551069"/>
              <a:gd name="connsiteY1" fmla="*/ 0 h 6057900"/>
              <a:gd name="connsiteX2" fmla="*/ 8551069 w 8551069"/>
              <a:gd name="connsiteY2" fmla="*/ 6057900 h 6057900"/>
              <a:gd name="connsiteX3" fmla="*/ 5475247 w 8551069"/>
              <a:gd name="connsiteY3" fmla="*/ 6057900 h 6057900"/>
              <a:gd name="connsiteX4" fmla="*/ 3545721 w 8551069"/>
              <a:gd name="connsiteY4" fmla="*/ 6057900 h 6057900"/>
              <a:gd name="connsiteX5" fmla="*/ 190540 w 8551069"/>
              <a:gd name="connsiteY5" fmla="*/ 6057900 h 6057900"/>
              <a:gd name="connsiteX6" fmla="*/ 0 w 8551069"/>
              <a:gd name="connsiteY6" fmla="*/ 5867360 h 605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1069" h="6057900">
                <a:moveTo>
                  <a:pt x="0" y="0"/>
                </a:moveTo>
                <a:lnTo>
                  <a:pt x="8551069" y="0"/>
                </a:lnTo>
                <a:lnTo>
                  <a:pt x="8551069" y="6057900"/>
                </a:lnTo>
                <a:lnTo>
                  <a:pt x="5475247" y="6057900"/>
                </a:lnTo>
                <a:lnTo>
                  <a:pt x="3545721" y="6057900"/>
                </a:lnTo>
                <a:lnTo>
                  <a:pt x="190540" y="6057900"/>
                </a:lnTo>
                <a:cubicBezTo>
                  <a:pt x="85308" y="6057900"/>
                  <a:pt x="0" y="5972592"/>
                  <a:pt x="0" y="586736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Tree>
    <p:extLst>
      <p:ext uri="{BB962C8B-B14F-4D97-AF65-F5344CB8AC3E}">
        <p14:creationId xmlns:p14="http://schemas.microsoft.com/office/powerpoint/2010/main" val="426302751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Schlussfolie">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169B12EC-1658-11B7-6257-3B5E1F2FDAFB}"/>
              </a:ext>
            </a:extLst>
          </p:cNvPr>
          <p:cNvGraphicFramePr>
            <a:graphicFrameLocks noChangeAspect="1"/>
          </p:cNvGraphicFramePr>
          <p:nvPr userDrawn="1">
            <p:custDataLst>
              <p:tags r:id="rId1"/>
            </p:custDataLst>
            <p:extLst>
              <p:ext uri="{D42A27DB-BD31-4B8C-83A1-F6EECF244321}">
                <p14:modId xmlns:p14="http://schemas.microsoft.com/office/powerpoint/2010/main" val="3846306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169B12EC-1658-11B7-6257-3B5E1F2FDAF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reihandform: Form 4">
            <a:extLst>
              <a:ext uri="{FF2B5EF4-FFF2-40B4-BE49-F238E27FC236}">
                <a16:creationId xmlns:a16="http://schemas.microsoft.com/office/drawing/2014/main" id="{FE522E74-A81C-8E11-CFFB-64B876073B32}"/>
              </a:ext>
            </a:extLst>
          </p:cNvPr>
          <p:cNvSpPr/>
          <p:nvPr userDrawn="1"/>
        </p:nvSpPr>
        <p:spPr bwMode="gray">
          <a:xfrm>
            <a:off x="10901592" y="1597291"/>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6" name="Freihandform: Form 5">
            <a:extLst>
              <a:ext uri="{FF2B5EF4-FFF2-40B4-BE49-F238E27FC236}">
                <a16:creationId xmlns:a16="http://schemas.microsoft.com/office/drawing/2014/main" id="{416FEBB5-C002-2788-1914-E18B0D8890B1}"/>
              </a:ext>
            </a:extLst>
          </p:cNvPr>
          <p:cNvSpPr/>
          <p:nvPr userDrawn="1"/>
        </p:nvSpPr>
        <p:spPr bwMode="gray">
          <a:xfrm>
            <a:off x="10901592" y="4210284"/>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4"/>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Tree>
    <p:extLst>
      <p:ext uri="{BB962C8B-B14F-4D97-AF65-F5344CB8AC3E}">
        <p14:creationId xmlns:p14="http://schemas.microsoft.com/office/powerpoint/2010/main" val="288420278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elfolie">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169B12EC-1658-11B7-6257-3B5E1F2FDAFB}"/>
              </a:ext>
            </a:extLst>
          </p:cNvPr>
          <p:cNvGraphicFramePr>
            <a:graphicFrameLocks noChangeAspect="1"/>
          </p:cNvGraphicFramePr>
          <p:nvPr userDrawn="1">
            <p:custDataLst>
              <p:tags r:id="rId1"/>
            </p:custDataLst>
            <p:extLst>
              <p:ext uri="{D42A27DB-BD31-4B8C-83A1-F6EECF244321}">
                <p14:modId xmlns:p14="http://schemas.microsoft.com/office/powerpoint/2010/main" val="42466493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169B12EC-1658-11B7-6257-3B5E1F2FDAF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32384F00-6E2A-5629-9EEB-E41F5B8C9FE2}"/>
              </a:ext>
            </a:extLst>
          </p:cNvPr>
          <p:cNvSpPr>
            <a:spLocks noGrp="1"/>
          </p:cNvSpPr>
          <p:nvPr>
            <p:ph type="ctrTitle"/>
          </p:nvPr>
        </p:nvSpPr>
        <p:spPr bwMode="gray">
          <a:xfrm>
            <a:off x="515938" y="596900"/>
            <a:ext cx="9396412" cy="1477328"/>
          </a:xfrm>
        </p:spPr>
        <p:txBody>
          <a:bodyPr vert="horz" anchor="t"/>
          <a:lstStyle>
            <a:lvl1pPr algn="l" rtl="0">
              <a:defRPr sz="4800">
                <a:solidFill>
                  <a:schemeClr val="accent1"/>
                </a:solidFill>
              </a:defRPr>
            </a:lvl1pPr>
          </a:lstStyle>
          <a:p>
            <a:r>
              <a:rPr lang="de-DE"/>
              <a:t>Mastertitelformat bearbeiten</a:t>
            </a:r>
          </a:p>
        </p:txBody>
      </p:sp>
      <p:sp>
        <p:nvSpPr>
          <p:cNvPr id="3" name="Untertitel 2">
            <a:extLst>
              <a:ext uri="{FF2B5EF4-FFF2-40B4-BE49-F238E27FC236}">
                <a16:creationId xmlns:a16="http://schemas.microsoft.com/office/drawing/2014/main" id="{7A15E1BC-2455-C220-2DEC-101BD7910EF0}"/>
              </a:ext>
            </a:extLst>
          </p:cNvPr>
          <p:cNvSpPr>
            <a:spLocks noGrp="1"/>
          </p:cNvSpPr>
          <p:nvPr>
            <p:ph type="subTitle" idx="1"/>
          </p:nvPr>
        </p:nvSpPr>
        <p:spPr bwMode="gray">
          <a:xfrm>
            <a:off x="515938" y="2254250"/>
            <a:ext cx="9396412" cy="492443"/>
          </a:xfrm>
        </p:spPr>
        <p:txBody>
          <a:bodyPr>
            <a:noAutofit/>
          </a:bodyPr>
          <a:lstStyle>
            <a:lvl1pPr marL="0" indent="0" algn="l" rtl="0">
              <a:buNone/>
              <a:defRPr sz="32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19" name="Textplatzhalter 18">
            <a:extLst>
              <a:ext uri="{FF2B5EF4-FFF2-40B4-BE49-F238E27FC236}">
                <a16:creationId xmlns:a16="http://schemas.microsoft.com/office/drawing/2014/main" id="{5411F806-D6D9-EA41-0230-0A6E9530336B}"/>
              </a:ext>
            </a:extLst>
          </p:cNvPr>
          <p:cNvSpPr>
            <a:spLocks noGrp="1"/>
          </p:cNvSpPr>
          <p:nvPr>
            <p:ph type="body" sz="quarter" idx="10" hasCustomPrompt="1"/>
          </p:nvPr>
        </p:nvSpPr>
        <p:spPr bwMode="gray">
          <a:xfrm>
            <a:off x="515936" y="3704480"/>
            <a:ext cx="4679951" cy="215444"/>
          </a:xfrm>
        </p:spPr>
        <p:txBody>
          <a:bodyPr>
            <a:noAutofit/>
          </a:bodyPr>
          <a:lstStyle>
            <a:lvl1pPr marL="0" indent="0" rtl="0">
              <a:buNone/>
              <a:defRPr>
                <a:solidFill>
                  <a:schemeClr val="tx1"/>
                </a:solidFill>
              </a:defRPr>
            </a:lvl1pPr>
          </a:lstStyle>
          <a:p>
            <a:pPr>
              <a:spcAft>
                <a:spcPts val="300"/>
              </a:spcAft>
            </a:pPr>
            <a:r>
              <a:rPr lang="de-DE" sz="1400">
                <a:solidFill>
                  <a:schemeClr val="tx1">
                    <a:lumMod val="100000"/>
                  </a:schemeClr>
                </a:solidFill>
                <a:latin typeface="Arial" panose="020B0604020202020204" pitchFamily="34" charset="0"/>
                <a:cs typeface="Arial" panose="020B0604020202020204" pitchFamily="34" charset="0"/>
              </a:rPr>
              <a:t>Name des Speakers | Ort, Datum</a:t>
            </a:r>
          </a:p>
        </p:txBody>
      </p:sp>
      <p:sp>
        <p:nvSpPr>
          <p:cNvPr id="8" name="Freihandform: Form 7">
            <a:extLst>
              <a:ext uri="{FF2B5EF4-FFF2-40B4-BE49-F238E27FC236}">
                <a16:creationId xmlns:a16="http://schemas.microsoft.com/office/drawing/2014/main" id="{7A6AC727-BC2F-92C3-EBA3-A9DD6748FB54}"/>
              </a:ext>
            </a:extLst>
          </p:cNvPr>
          <p:cNvSpPr/>
          <p:nvPr userDrawn="1"/>
        </p:nvSpPr>
        <p:spPr bwMode="gray">
          <a:xfrm>
            <a:off x="10901592" y="1597291"/>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6" name="Freihandform: Form 5">
            <a:extLst>
              <a:ext uri="{FF2B5EF4-FFF2-40B4-BE49-F238E27FC236}">
                <a16:creationId xmlns:a16="http://schemas.microsoft.com/office/drawing/2014/main" id="{5A2C3148-70FE-B8AC-634A-E0CEA0987816}"/>
              </a:ext>
            </a:extLst>
          </p:cNvPr>
          <p:cNvSpPr/>
          <p:nvPr userDrawn="1"/>
        </p:nvSpPr>
        <p:spPr bwMode="gray">
          <a:xfrm>
            <a:off x="10901592" y="4210284"/>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4"/>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pic>
        <p:nvPicPr>
          <p:cNvPr id="7" name="Grafik 6">
            <a:extLst>
              <a:ext uri="{FF2B5EF4-FFF2-40B4-BE49-F238E27FC236}">
                <a16:creationId xmlns:a16="http://schemas.microsoft.com/office/drawing/2014/main" id="{1C6CD1B1-9FD7-670A-5BCA-C93F6B5A5EE4}"/>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bwMode="gray">
          <a:xfrm>
            <a:off x="450624" y="5661025"/>
            <a:ext cx="1481721" cy="575036"/>
          </a:xfrm>
          <a:prstGeom prst="rect">
            <a:avLst/>
          </a:prstGeom>
        </p:spPr>
      </p:pic>
    </p:spTree>
    <p:extLst>
      <p:ext uri="{BB962C8B-B14F-4D97-AF65-F5344CB8AC3E}">
        <p14:creationId xmlns:p14="http://schemas.microsoft.com/office/powerpoint/2010/main" val="127461599"/>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2235367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p:txBody>
          <a:bodyPr/>
          <a:lstStyle>
            <a:lvl1pPr rtl="0">
              <a:defRPr/>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Freihandform: Form 6">
            <a:extLst>
              <a:ext uri="{FF2B5EF4-FFF2-40B4-BE49-F238E27FC236}">
                <a16:creationId xmlns:a16="http://schemas.microsoft.com/office/drawing/2014/main" id="{7533E1E7-0332-706D-588E-A7732F3481A8}"/>
              </a:ext>
            </a:extLst>
          </p:cNvPr>
          <p:cNvSpPr/>
          <p:nvPr userDrawn="1"/>
        </p:nvSpPr>
        <p:spPr bwMode="gray">
          <a:xfrm>
            <a:off x="10901592" y="368300"/>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bg2"/>
          </a:solidFill>
          <a:ln w="6639" cap="flat">
            <a:noFill/>
            <a:prstDash val="solid"/>
            <a:miter/>
          </a:ln>
        </p:spPr>
        <p:txBody>
          <a:bodyPr wrap="square" rtlCol="0" anchor="ctr">
            <a:noAutofit/>
          </a:bodyPr>
          <a:lstStyle/>
          <a:p>
            <a:pPr rtl="0"/>
            <a:endParaRPr lang="de-DE"/>
          </a:p>
        </p:txBody>
      </p:sp>
      <p:sp>
        <p:nvSpPr>
          <p:cNvPr id="13" name="Freihandform: Form 12">
            <a:extLst>
              <a:ext uri="{FF2B5EF4-FFF2-40B4-BE49-F238E27FC236}">
                <a16:creationId xmlns:a16="http://schemas.microsoft.com/office/drawing/2014/main" id="{FC5E62BD-D67B-5DDB-06E2-66427FC278A1}"/>
              </a:ext>
            </a:extLst>
          </p:cNvPr>
          <p:cNvSpPr/>
          <p:nvPr userDrawn="1"/>
        </p:nvSpPr>
        <p:spPr bwMode="gray">
          <a:xfrm>
            <a:off x="10901592" y="2981293"/>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bg2"/>
          </a:solidFill>
          <a:ln w="6639" cap="flat">
            <a:noFill/>
            <a:prstDash val="solid"/>
            <a:miter/>
          </a:ln>
        </p:spPr>
        <p:txBody>
          <a:bodyPr wrap="square" rtlCol="0" anchor="ctr">
            <a:noAutofit/>
          </a:bodyPr>
          <a:lstStyle/>
          <a:p>
            <a:pPr rtl="0"/>
            <a:endParaRPr lang="de-DE"/>
          </a:p>
        </p:txBody>
      </p:sp>
      <p:sp>
        <p:nvSpPr>
          <p:cNvPr id="15" name="Textplatzhalter 14">
            <a:extLst>
              <a:ext uri="{FF2B5EF4-FFF2-40B4-BE49-F238E27FC236}">
                <a16:creationId xmlns:a16="http://schemas.microsoft.com/office/drawing/2014/main" id="{7DDD8F27-B7DD-0C10-BCF9-951C64988EB6}"/>
              </a:ext>
            </a:extLst>
          </p:cNvPr>
          <p:cNvSpPr>
            <a:spLocks noGrp="1"/>
          </p:cNvSpPr>
          <p:nvPr>
            <p:ph type="body" sz="quarter" idx="13" hasCustomPrompt="1"/>
          </p:nvPr>
        </p:nvSpPr>
        <p:spPr bwMode="gray">
          <a:xfrm>
            <a:off x="334963" y="1341438"/>
            <a:ext cx="657225" cy="492443"/>
          </a:xfrm>
        </p:spPr>
        <p:txBody>
          <a:bodyPr anchor="ctr">
            <a:noAutofit/>
          </a:bodyPr>
          <a:lstStyle>
            <a:lvl1pPr rtl="0">
              <a:defRPr sz="3200" b="1">
                <a:solidFill>
                  <a:schemeClr val="accent1"/>
                </a:solidFill>
              </a:defRPr>
            </a:lvl1pPr>
          </a:lstStyle>
          <a:p>
            <a:pPr lvl="0"/>
            <a:r>
              <a:rPr lang="de-DE"/>
              <a:t>01</a:t>
            </a:r>
          </a:p>
        </p:txBody>
      </p:sp>
      <p:sp>
        <p:nvSpPr>
          <p:cNvPr id="17" name="Textplatzhalter 16">
            <a:extLst>
              <a:ext uri="{FF2B5EF4-FFF2-40B4-BE49-F238E27FC236}">
                <a16:creationId xmlns:a16="http://schemas.microsoft.com/office/drawing/2014/main" id="{2F1D541B-85FC-37F7-8E94-474234CFBB2F}"/>
              </a:ext>
            </a:extLst>
          </p:cNvPr>
          <p:cNvSpPr>
            <a:spLocks noGrp="1"/>
          </p:cNvSpPr>
          <p:nvPr>
            <p:ph type="body" sz="quarter" idx="14" hasCustomPrompt="1"/>
          </p:nvPr>
        </p:nvSpPr>
        <p:spPr bwMode="gray">
          <a:xfrm>
            <a:off x="992188" y="1479937"/>
            <a:ext cx="6057198" cy="215444"/>
          </a:xfrm>
        </p:spPr>
        <p:txBody>
          <a:bodyPr anchor="ctr">
            <a:spAutoFit/>
          </a:bodyPr>
          <a:lstStyle>
            <a:lvl1pPr rtl="0">
              <a:defRPr>
                <a:latin typeface="+mn-lt"/>
              </a:defRPr>
            </a:lvl1pPr>
            <a:lvl2pPr>
              <a:defRPr>
                <a:latin typeface="+mn-lt"/>
              </a:defRPr>
            </a:lvl2pPr>
          </a:lstStyle>
          <a:p>
            <a:pPr lvl="0"/>
            <a:r>
              <a:rPr lang="de-DE" err="1"/>
              <a:t>Agendapunkt</a:t>
            </a:r>
            <a:r>
              <a:rPr lang="de-DE"/>
              <a:t> 1</a:t>
            </a:r>
          </a:p>
        </p:txBody>
      </p:sp>
      <p:sp>
        <p:nvSpPr>
          <p:cNvPr id="19" name="Textplatzhalter 18">
            <a:extLst>
              <a:ext uri="{FF2B5EF4-FFF2-40B4-BE49-F238E27FC236}">
                <a16:creationId xmlns:a16="http://schemas.microsoft.com/office/drawing/2014/main" id="{44BB4A7F-8A9F-5AE5-99A6-7714EFA6FE45}"/>
              </a:ext>
            </a:extLst>
          </p:cNvPr>
          <p:cNvSpPr>
            <a:spLocks noGrp="1"/>
          </p:cNvSpPr>
          <p:nvPr>
            <p:ph type="body" sz="quarter" idx="15" hasCustomPrompt="1"/>
          </p:nvPr>
        </p:nvSpPr>
        <p:spPr bwMode="gray">
          <a:xfrm>
            <a:off x="334963" y="2301881"/>
            <a:ext cx="657225" cy="492443"/>
          </a:xfrm>
        </p:spPr>
        <p:txBody>
          <a:bodyPr anchor="ctr">
            <a:noAutofit/>
          </a:bodyPr>
          <a:lstStyle>
            <a:lvl1pPr rtl="0">
              <a:defRPr sz="3200" b="1">
                <a:solidFill>
                  <a:schemeClr val="accent1"/>
                </a:solidFill>
              </a:defRPr>
            </a:lvl1pPr>
          </a:lstStyle>
          <a:p>
            <a:pPr lvl="0"/>
            <a:r>
              <a:rPr lang="de-DE"/>
              <a:t>02</a:t>
            </a:r>
          </a:p>
        </p:txBody>
      </p:sp>
      <p:sp>
        <p:nvSpPr>
          <p:cNvPr id="21" name="Textplatzhalter 20">
            <a:extLst>
              <a:ext uri="{FF2B5EF4-FFF2-40B4-BE49-F238E27FC236}">
                <a16:creationId xmlns:a16="http://schemas.microsoft.com/office/drawing/2014/main" id="{40DC80CC-7832-2DCD-6A02-FB2ACEA31875}"/>
              </a:ext>
            </a:extLst>
          </p:cNvPr>
          <p:cNvSpPr>
            <a:spLocks noGrp="1"/>
          </p:cNvSpPr>
          <p:nvPr>
            <p:ph type="body" sz="quarter" idx="16" hasCustomPrompt="1"/>
          </p:nvPr>
        </p:nvSpPr>
        <p:spPr bwMode="gray">
          <a:xfrm>
            <a:off x="992188" y="2440380"/>
            <a:ext cx="6057198" cy="215444"/>
          </a:xfrm>
        </p:spPr>
        <p:txBody>
          <a:bodyPr anchor="ctr">
            <a:spAutoFit/>
          </a:bodyPr>
          <a:lstStyle>
            <a:lvl1pPr rtl="0">
              <a:defRPr/>
            </a:lvl1pPr>
          </a:lstStyle>
          <a:p>
            <a:pPr lvl="0"/>
            <a:r>
              <a:rPr lang="de-DE" err="1"/>
              <a:t>Agendapunkt</a:t>
            </a:r>
            <a:r>
              <a:rPr lang="de-DE"/>
              <a:t> 2</a:t>
            </a:r>
          </a:p>
        </p:txBody>
      </p:sp>
      <p:sp>
        <p:nvSpPr>
          <p:cNvPr id="23" name="Textplatzhalter 22">
            <a:extLst>
              <a:ext uri="{FF2B5EF4-FFF2-40B4-BE49-F238E27FC236}">
                <a16:creationId xmlns:a16="http://schemas.microsoft.com/office/drawing/2014/main" id="{F2BB2B8B-E676-7600-7D55-3E3FFBDF4277}"/>
              </a:ext>
            </a:extLst>
          </p:cNvPr>
          <p:cNvSpPr>
            <a:spLocks noGrp="1"/>
          </p:cNvSpPr>
          <p:nvPr>
            <p:ph type="body" sz="quarter" idx="17" hasCustomPrompt="1"/>
          </p:nvPr>
        </p:nvSpPr>
        <p:spPr bwMode="gray">
          <a:xfrm>
            <a:off x="334963" y="3262324"/>
            <a:ext cx="657225" cy="492443"/>
          </a:xfrm>
        </p:spPr>
        <p:txBody>
          <a:bodyPr anchor="ctr">
            <a:noAutofit/>
          </a:bodyPr>
          <a:lstStyle>
            <a:lvl1pPr rtl="0">
              <a:defRPr sz="3200" b="1">
                <a:solidFill>
                  <a:schemeClr val="accent1"/>
                </a:solidFill>
              </a:defRPr>
            </a:lvl1pPr>
          </a:lstStyle>
          <a:p>
            <a:pPr lvl="0"/>
            <a:r>
              <a:rPr lang="de-DE"/>
              <a:t>03</a:t>
            </a:r>
          </a:p>
        </p:txBody>
      </p:sp>
      <p:sp>
        <p:nvSpPr>
          <p:cNvPr id="25" name="Textplatzhalter 24">
            <a:extLst>
              <a:ext uri="{FF2B5EF4-FFF2-40B4-BE49-F238E27FC236}">
                <a16:creationId xmlns:a16="http://schemas.microsoft.com/office/drawing/2014/main" id="{C6B3AEC8-8098-3ECD-1A4D-D0A087F66103}"/>
              </a:ext>
            </a:extLst>
          </p:cNvPr>
          <p:cNvSpPr>
            <a:spLocks noGrp="1"/>
          </p:cNvSpPr>
          <p:nvPr>
            <p:ph type="body" sz="quarter" idx="18" hasCustomPrompt="1"/>
          </p:nvPr>
        </p:nvSpPr>
        <p:spPr bwMode="gray">
          <a:xfrm>
            <a:off x="992188" y="3400823"/>
            <a:ext cx="6057198" cy="215444"/>
          </a:xfrm>
        </p:spPr>
        <p:txBody>
          <a:bodyPr anchor="ctr">
            <a:spAutoFit/>
          </a:bodyPr>
          <a:lstStyle>
            <a:lvl1pPr rtl="0">
              <a:defRPr/>
            </a:lvl1pPr>
          </a:lstStyle>
          <a:p>
            <a:pPr lvl="0"/>
            <a:r>
              <a:rPr lang="de-DE" err="1"/>
              <a:t>Agendapunkt</a:t>
            </a:r>
            <a:r>
              <a:rPr lang="de-DE"/>
              <a:t> 3</a:t>
            </a:r>
          </a:p>
        </p:txBody>
      </p:sp>
      <p:sp>
        <p:nvSpPr>
          <p:cNvPr id="27" name="Textplatzhalter 26">
            <a:extLst>
              <a:ext uri="{FF2B5EF4-FFF2-40B4-BE49-F238E27FC236}">
                <a16:creationId xmlns:a16="http://schemas.microsoft.com/office/drawing/2014/main" id="{FB437C92-1A9D-D269-1EBA-B0F19D62260E}"/>
              </a:ext>
            </a:extLst>
          </p:cNvPr>
          <p:cNvSpPr>
            <a:spLocks noGrp="1"/>
          </p:cNvSpPr>
          <p:nvPr>
            <p:ph type="body" sz="quarter" idx="19" hasCustomPrompt="1"/>
          </p:nvPr>
        </p:nvSpPr>
        <p:spPr bwMode="gray">
          <a:xfrm>
            <a:off x="334963" y="4222767"/>
            <a:ext cx="657225" cy="492443"/>
          </a:xfrm>
        </p:spPr>
        <p:txBody>
          <a:bodyPr anchor="ctr">
            <a:noAutofit/>
          </a:bodyPr>
          <a:lstStyle>
            <a:lvl1pPr rtl="0">
              <a:defRPr sz="3200" b="1">
                <a:solidFill>
                  <a:schemeClr val="accent1"/>
                </a:solidFill>
              </a:defRPr>
            </a:lvl1pPr>
          </a:lstStyle>
          <a:p>
            <a:pPr lvl="0"/>
            <a:r>
              <a:rPr lang="de-DE"/>
              <a:t>04</a:t>
            </a:r>
          </a:p>
        </p:txBody>
      </p:sp>
      <p:sp>
        <p:nvSpPr>
          <p:cNvPr id="29" name="Textplatzhalter 28">
            <a:extLst>
              <a:ext uri="{FF2B5EF4-FFF2-40B4-BE49-F238E27FC236}">
                <a16:creationId xmlns:a16="http://schemas.microsoft.com/office/drawing/2014/main" id="{E3B84414-BFC0-0CA6-23D4-98C57480152B}"/>
              </a:ext>
            </a:extLst>
          </p:cNvPr>
          <p:cNvSpPr>
            <a:spLocks noGrp="1"/>
          </p:cNvSpPr>
          <p:nvPr>
            <p:ph type="body" sz="quarter" idx="20" hasCustomPrompt="1"/>
          </p:nvPr>
        </p:nvSpPr>
        <p:spPr bwMode="gray">
          <a:xfrm>
            <a:off x="992188" y="4361266"/>
            <a:ext cx="6057198" cy="215444"/>
          </a:xfrm>
        </p:spPr>
        <p:txBody>
          <a:bodyPr anchor="ctr">
            <a:spAutoFit/>
          </a:bodyPr>
          <a:lstStyle>
            <a:lvl1pPr rtl="0">
              <a:defRPr/>
            </a:lvl1pPr>
          </a:lstStyle>
          <a:p>
            <a:pPr lvl="0"/>
            <a:r>
              <a:rPr lang="de-DE" err="1"/>
              <a:t>Agendapunkt</a:t>
            </a:r>
            <a:r>
              <a:rPr lang="de-DE"/>
              <a:t> 4</a:t>
            </a:r>
          </a:p>
        </p:txBody>
      </p:sp>
      <p:sp>
        <p:nvSpPr>
          <p:cNvPr id="31" name="Textplatzhalter 30">
            <a:extLst>
              <a:ext uri="{FF2B5EF4-FFF2-40B4-BE49-F238E27FC236}">
                <a16:creationId xmlns:a16="http://schemas.microsoft.com/office/drawing/2014/main" id="{5715DCE7-9147-4352-98B0-44FE8629780D}"/>
              </a:ext>
            </a:extLst>
          </p:cNvPr>
          <p:cNvSpPr>
            <a:spLocks noGrp="1"/>
          </p:cNvSpPr>
          <p:nvPr>
            <p:ph type="body" sz="quarter" idx="21" hasCustomPrompt="1"/>
          </p:nvPr>
        </p:nvSpPr>
        <p:spPr bwMode="gray">
          <a:xfrm>
            <a:off x="334963" y="5183210"/>
            <a:ext cx="657225" cy="492443"/>
          </a:xfrm>
        </p:spPr>
        <p:txBody>
          <a:bodyPr anchor="ctr">
            <a:noAutofit/>
          </a:bodyPr>
          <a:lstStyle>
            <a:lvl1pPr rtl="0">
              <a:defRPr sz="3200" b="1">
                <a:solidFill>
                  <a:schemeClr val="accent1"/>
                </a:solidFill>
              </a:defRPr>
            </a:lvl1pPr>
          </a:lstStyle>
          <a:p>
            <a:pPr lvl="0"/>
            <a:r>
              <a:rPr lang="de-DE"/>
              <a:t>05</a:t>
            </a:r>
          </a:p>
        </p:txBody>
      </p:sp>
      <p:sp>
        <p:nvSpPr>
          <p:cNvPr id="33" name="Textplatzhalter 32">
            <a:extLst>
              <a:ext uri="{FF2B5EF4-FFF2-40B4-BE49-F238E27FC236}">
                <a16:creationId xmlns:a16="http://schemas.microsoft.com/office/drawing/2014/main" id="{B29E073E-EBCB-737E-C38B-84C86FEDB7A1}"/>
              </a:ext>
            </a:extLst>
          </p:cNvPr>
          <p:cNvSpPr>
            <a:spLocks noGrp="1"/>
          </p:cNvSpPr>
          <p:nvPr>
            <p:ph type="body" sz="quarter" idx="22" hasCustomPrompt="1"/>
          </p:nvPr>
        </p:nvSpPr>
        <p:spPr bwMode="gray">
          <a:xfrm>
            <a:off x="992188" y="5321709"/>
            <a:ext cx="6057198" cy="215444"/>
          </a:xfrm>
        </p:spPr>
        <p:txBody>
          <a:bodyPr anchor="ctr">
            <a:spAutoFit/>
          </a:bodyPr>
          <a:lstStyle>
            <a:lvl1pPr rtl="0">
              <a:defRPr/>
            </a:lvl1pPr>
          </a:lstStyle>
          <a:p>
            <a:pPr lvl="0"/>
            <a:r>
              <a:rPr lang="de-DE" err="1"/>
              <a:t>Agendapunkt</a:t>
            </a:r>
            <a:r>
              <a:rPr lang="de-DE"/>
              <a:t> 5</a:t>
            </a:r>
          </a:p>
        </p:txBody>
      </p:sp>
      <p:sp>
        <p:nvSpPr>
          <p:cNvPr id="39" name="Textplatzhalter 38">
            <a:extLst>
              <a:ext uri="{FF2B5EF4-FFF2-40B4-BE49-F238E27FC236}">
                <a16:creationId xmlns:a16="http://schemas.microsoft.com/office/drawing/2014/main" id="{2927822B-66F4-B68C-FA14-06E03195E1F4}"/>
              </a:ext>
            </a:extLst>
          </p:cNvPr>
          <p:cNvSpPr>
            <a:spLocks noGrp="1"/>
          </p:cNvSpPr>
          <p:nvPr>
            <p:ph type="body" sz="quarter" idx="23" hasCustomPrompt="1"/>
          </p:nvPr>
        </p:nvSpPr>
        <p:spPr bwMode="gray">
          <a:xfrm>
            <a:off x="992188" y="2067881"/>
            <a:ext cx="6057198" cy="0"/>
          </a:xfrm>
          <a:custGeom>
            <a:avLst/>
            <a:gdLst>
              <a:gd name="connsiteX0" fmla="*/ 0 w 5646737"/>
              <a:gd name="connsiteY0" fmla="*/ 0 h 247650"/>
              <a:gd name="connsiteX1" fmla="*/ 5646737 w 5646737"/>
              <a:gd name="connsiteY1" fmla="*/ 0 h 247650"/>
              <a:gd name="connsiteX2" fmla="*/ 5646737 w 5646737"/>
              <a:gd name="connsiteY2" fmla="*/ 247650 h 247650"/>
              <a:gd name="connsiteX3" fmla="*/ 0 w 5646737"/>
              <a:gd name="connsiteY3" fmla="*/ 247650 h 247650"/>
              <a:gd name="connsiteX4" fmla="*/ 0 w 5646737"/>
              <a:gd name="connsiteY4" fmla="*/ 0 h 247650"/>
              <a:gd name="connsiteX0" fmla="*/ 0 w 5646737"/>
              <a:gd name="connsiteY0" fmla="*/ 0 h 247650"/>
              <a:gd name="connsiteX1" fmla="*/ 5646737 w 5646737"/>
              <a:gd name="connsiteY1" fmla="*/ 0 h 247650"/>
              <a:gd name="connsiteX2" fmla="*/ 5646737 w 5646737"/>
              <a:gd name="connsiteY2" fmla="*/ 247650 h 247650"/>
              <a:gd name="connsiteX3" fmla="*/ 0 w 5646737"/>
              <a:gd name="connsiteY3" fmla="*/ 0 h 24765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1" name="Textplatzhalter 40">
            <a:extLst>
              <a:ext uri="{FF2B5EF4-FFF2-40B4-BE49-F238E27FC236}">
                <a16:creationId xmlns:a16="http://schemas.microsoft.com/office/drawing/2014/main" id="{0A0314D6-0FB2-90C9-25C3-3F0ABC886694}"/>
              </a:ext>
            </a:extLst>
          </p:cNvPr>
          <p:cNvSpPr>
            <a:spLocks noGrp="1"/>
          </p:cNvSpPr>
          <p:nvPr>
            <p:ph type="body" sz="quarter" idx="24" hasCustomPrompt="1"/>
          </p:nvPr>
        </p:nvSpPr>
        <p:spPr bwMode="gray">
          <a:xfrm>
            <a:off x="992188" y="3028324"/>
            <a:ext cx="6057198" cy="0"/>
          </a:xfrm>
          <a:custGeom>
            <a:avLst/>
            <a:gdLst>
              <a:gd name="connsiteX0" fmla="*/ 0 w 5646737"/>
              <a:gd name="connsiteY0" fmla="*/ 0 h 123825"/>
              <a:gd name="connsiteX1" fmla="*/ 5646737 w 5646737"/>
              <a:gd name="connsiteY1" fmla="*/ 0 h 123825"/>
              <a:gd name="connsiteX2" fmla="*/ 5646737 w 5646737"/>
              <a:gd name="connsiteY2" fmla="*/ 123825 h 123825"/>
              <a:gd name="connsiteX3" fmla="*/ 0 w 5646737"/>
              <a:gd name="connsiteY3" fmla="*/ 123825 h 123825"/>
              <a:gd name="connsiteX4" fmla="*/ 0 w 5646737"/>
              <a:gd name="connsiteY4" fmla="*/ 0 h 123825"/>
              <a:gd name="connsiteX0" fmla="*/ 0 w 5646737"/>
              <a:gd name="connsiteY0" fmla="*/ 0 h 123825"/>
              <a:gd name="connsiteX1" fmla="*/ 5646737 w 5646737"/>
              <a:gd name="connsiteY1" fmla="*/ 0 h 123825"/>
              <a:gd name="connsiteX2" fmla="*/ 5646737 w 5646737"/>
              <a:gd name="connsiteY2" fmla="*/ 123825 h 123825"/>
              <a:gd name="connsiteX3" fmla="*/ 0 w 5646737"/>
              <a:gd name="connsiteY3" fmla="*/ 0 h 123825"/>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3" name="Textplatzhalter 42">
            <a:extLst>
              <a:ext uri="{FF2B5EF4-FFF2-40B4-BE49-F238E27FC236}">
                <a16:creationId xmlns:a16="http://schemas.microsoft.com/office/drawing/2014/main" id="{2BCB1247-061F-7A61-EE17-AABFA50570C8}"/>
              </a:ext>
            </a:extLst>
          </p:cNvPr>
          <p:cNvSpPr>
            <a:spLocks noGrp="1"/>
          </p:cNvSpPr>
          <p:nvPr>
            <p:ph type="body" sz="quarter" idx="25" hasCustomPrompt="1"/>
          </p:nvPr>
        </p:nvSpPr>
        <p:spPr bwMode="gray">
          <a:xfrm>
            <a:off x="992188" y="3988767"/>
            <a:ext cx="6057198" cy="0"/>
          </a:xfrm>
          <a:custGeom>
            <a:avLst/>
            <a:gdLst>
              <a:gd name="connsiteX0" fmla="*/ 0 w 5646737"/>
              <a:gd name="connsiteY0" fmla="*/ 0 h 279400"/>
              <a:gd name="connsiteX1" fmla="*/ 5646737 w 5646737"/>
              <a:gd name="connsiteY1" fmla="*/ 0 h 279400"/>
              <a:gd name="connsiteX2" fmla="*/ 5646737 w 5646737"/>
              <a:gd name="connsiteY2" fmla="*/ 279400 h 279400"/>
              <a:gd name="connsiteX3" fmla="*/ 0 w 5646737"/>
              <a:gd name="connsiteY3" fmla="*/ 279400 h 279400"/>
              <a:gd name="connsiteX4" fmla="*/ 0 w 5646737"/>
              <a:gd name="connsiteY4" fmla="*/ 0 h 279400"/>
              <a:gd name="connsiteX0" fmla="*/ 0 w 5646737"/>
              <a:gd name="connsiteY0" fmla="*/ 0 h 279400"/>
              <a:gd name="connsiteX1" fmla="*/ 5646737 w 5646737"/>
              <a:gd name="connsiteY1" fmla="*/ 0 h 279400"/>
              <a:gd name="connsiteX2" fmla="*/ 5646737 w 5646737"/>
              <a:gd name="connsiteY2" fmla="*/ 279400 h 279400"/>
              <a:gd name="connsiteX3" fmla="*/ 0 w 5646737"/>
              <a:gd name="connsiteY3" fmla="*/ 0 h 27940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5" name="Textplatzhalter 44">
            <a:extLst>
              <a:ext uri="{FF2B5EF4-FFF2-40B4-BE49-F238E27FC236}">
                <a16:creationId xmlns:a16="http://schemas.microsoft.com/office/drawing/2014/main" id="{14414760-2D0B-2013-A2DC-1A9FDC56187B}"/>
              </a:ext>
            </a:extLst>
          </p:cNvPr>
          <p:cNvSpPr>
            <a:spLocks noGrp="1"/>
          </p:cNvSpPr>
          <p:nvPr>
            <p:ph type="body" sz="quarter" idx="26" hasCustomPrompt="1"/>
          </p:nvPr>
        </p:nvSpPr>
        <p:spPr bwMode="gray">
          <a:xfrm>
            <a:off x="992188" y="4949210"/>
            <a:ext cx="6057198" cy="0"/>
          </a:xfrm>
          <a:custGeom>
            <a:avLst/>
            <a:gdLst>
              <a:gd name="connsiteX0" fmla="*/ 0 w 5646737"/>
              <a:gd name="connsiteY0" fmla="*/ 0 h 228600"/>
              <a:gd name="connsiteX1" fmla="*/ 5646737 w 5646737"/>
              <a:gd name="connsiteY1" fmla="*/ 0 h 228600"/>
              <a:gd name="connsiteX2" fmla="*/ 5646737 w 5646737"/>
              <a:gd name="connsiteY2" fmla="*/ 228600 h 228600"/>
              <a:gd name="connsiteX3" fmla="*/ 0 w 5646737"/>
              <a:gd name="connsiteY3" fmla="*/ 228600 h 228600"/>
              <a:gd name="connsiteX4" fmla="*/ 0 w 5646737"/>
              <a:gd name="connsiteY4" fmla="*/ 0 h 228600"/>
              <a:gd name="connsiteX0" fmla="*/ 0 w 5646737"/>
              <a:gd name="connsiteY0" fmla="*/ 0 h 228600"/>
              <a:gd name="connsiteX1" fmla="*/ 5646737 w 5646737"/>
              <a:gd name="connsiteY1" fmla="*/ 0 h 228600"/>
              <a:gd name="connsiteX2" fmla="*/ 5646737 w 5646737"/>
              <a:gd name="connsiteY2" fmla="*/ 228600 h 228600"/>
              <a:gd name="connsiteX3" fmla="*/ 0 w 5646737"/>
              <a:gd name="connsiteY3" fmla="*/ 0 h 22860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Tree>
    <p:extLst>
      <p:ext uri="{BB962C8B-B14F-4D97-AF65-F5344CB8AC3E}">
        <p14:creationId xmlns:p14="http://schemas.microsoft.com/office/powerpoint/2010/main" val="20622751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secHead" preserve="1">
  <p:cSld name="Kapiteltrenner">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4670EECA-417E-59B1-EA15-62CD6137B406}"/>
              </a:ext>
            </a:extLst>
          </p:cNvPr>
          <p:cNvGraphicFramePr>
            <a:graphicFrameLocks noChangeAspect="1"/>
          </p:cNvGraphicFramePr>
          <p:nvPr userDrawn="1">
            <p:custDataLst>
              <p:tags r:id="rId1"/>
            </p:custDataLst>
            <p:extLst>
              <p:ext uri="{D42A27DB-BD31-4B8C-83A1-F6EECF244321}">
                <p14:modId xmlns:p14="http://schemas.microsoft.com/office/powerpoint/2010/main" val="36902693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4670EECA-417E-59B1-EA15-62CD6137B40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5" name="Freihandform: Form 14">
            <a:extLst>
              <a:ext uri="{FF2B5EF4-FFF2-40B4-BE49-F238E27FC236}">
                <a16:creationId xmlns:a16="http://schemas.microsoft.com/office/drawing/2014/main" id="{077B7131-93B2-7228-040F-A8A4886B90D4}"/>
              </a:ext>
            </a:extLst>
          </p:cNvPr>
          <p:cNvSpPr/>
          <p:nvPr userDrawn="1"/>
        </p:nvSpPr>
        <p:spPr bwMode="gray">
          <a:xfrm>
            <a:off x="0" y="0"/>
            <a:ext cx="4557487" cy="6858000"/>
          </a:xfrm>
          <a:custGeom>
            <a:avLst/>
            <a:gdLst>
              <a:gd name="connsiteX0" fmla="*/ 0 w 4557487"/>
              <a:gd name="connsiteY0" fmla="*/ 0 h 6858000"/>
              <a:gd name="connsiteX1" fmla="*/ 3443001 w 4557487"/>
              <a:gd name="connsiteY1" fmla="*/ 0 h 6858000"/>
              <a:gd name="connsiteX2" fmla="*/ 3571516 w 4557487"/>
              <a:gd name="connsiteY2" fmla="*/ 141620 h 6858000"/>
              <a:gd name="connsiteX3" fmla="*/ 4557487 w 4557487"/>
              <a:gd name="connsiteY3" fmla="*/ 2892681 h 6858000"/>
              <a:gd name="connsiteX4" fmla="*/ 4557487 w 4557487"/>
              <a:gd name="connsiteY4" fmla="*/ 3965454 h 6858000"/>
              <a:gd name="connsiteX5" fmla="*/ 3568619 w 4557487"/>
              <a:gd name="connsiteY5" fmla="*/ 6720128 h 6858000"/>
              <a:gd name="connsiteX6" fmla="*/ 3443146 w 4557487"/>
              <a:gd name="connsiteY6" fmla="*/ 6858000 h 6858000"/>
              <a:gd name="connsiteX7" fmla="*/ 0 w 4557487"/>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7487" h="6858000">
                <a:moveTo>
                  <a:pt x="0" y="0"/>
                </a:moveTo>
                <a:lnTo>
                  <a:pt x="3443001" y="0"/>
                </a:lnTo>
                <a:lnTo>
                  <a:pt x="3571516" y="141620"/>
                </a:lnTo>
                <a:cubicBezTo>
                  <a:pt x="4187909" y="889736"/>
                  <a:pt x="4557487" y="1848425"/>
                  <a:pt x="4557487" y="2892681"/>
                </a:cubicBezTo>
                <a:lnTo>
                  <a:pt x="4557487" y="3965454"/>
                </a:lnTo>
                <a:cubicBezTo>
                  <a:pt x="4557487" y="5013575"/>
                  <a:pt x="4186192" y="5972721"/>
                  <a:pt x="3568619" y="6720128"/>
                </a:cubicBezTo>
                <a:lnTo>
                  <a:pt x="3443146" y="6858000"/>
                </a:lnTo>
                <a:lnTo>
                  <a:pt x="0" y="6858000"/>
                </a:ln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2" name="Titel 1">
            <a:extLst>
              <a:ext uri="{FF2B5EF4-FFF2-40B4-BE49-F238E27FC236}">
                <a16:creationId xmlns:a16="http://schemas.microsoft.com/office/drawing/2014/main" id="{DEDADFDE-FE79-9D88-8FC6-191191EBEBAF}"/>
              </a:ext>
            </a:extLst>
          </p:cNvPr>
          <p:cNvSpPr>
            <a:spLocks noGrp="1"/>
          </p:cNvSpPr>
          <p:nvPr>
            <p:ph type="title"/>
          </p:nvPr>
        </p:nvSpPr>
        <p:spPr bwMode="gray">
          <a:xfrm>
            <a:off x="334964" y="1877625"/>
            <a:ext cx="3482124" cy="1107996"/>
          </a:xfrm>
        </p:spPr>
        <p:txBody>
          <a:bodyPr vert="horz" anchor="t">
            <a:noAutofit/>
          </a:bodyPr>
          <a:lstStyle>
            <a:lvl1pPr rtl="0">
              <a:defRPr sz="3600" b="0">
                <a:solidFill>
                  <a:schemeClr val="bg2"/>
                </a:solidFill>
              </a:defRPr>
            </a:lvl1pPr>
          </a:lstStyle>
          <a:p>
            <a:r>
              <a:rPr lang="de-DE"/>
              <a:t>Mastertitelformat bearbeiten</a:t>
            </a:r>
          </a:p>
        </p:txBody>
      </p:sp>
      <p:sp>
        <p:nvSpPr>
          <p:cNvPr id="3" name="Textplatzhalter 2">
            <a:extLst>
              <a:ext uri="{FF2B5EF4-FFF2-40B4-BE49-F238E27FC236}">
                <a16:creationId xmlns:a16="http://schemas.microsoft.com/office/drawing/2014/main" id="{CEB63D04-24F9-A5D4-B196-01BEFA23C9B4}"/>
              </a:ext>
            </a:extLst>
          </p:cNvPr>
          <p:cNvSpPr>
            <a:spLocks noGrp="1"/>
          </p:cNvSpPr>
          <p:nvPr>
            <p:ph type="body" idx="1" hasCustomPrompt="1"/>
          </p:nvPr>
        </p:nvSpPr>
        <p:spPr bwMode="gray">
          <a:xfrm>
            <a:off x="334963" y="1232192"/>
            <a:ext cx="1095148" cy="553998"/>
          </a:xfrm>
        </p:spPr>
        <p:txBody>
          <a:bodyPr anchor="b">
            <a:noAutofit/>
          </a:bodyPr>
          <a:lstStyle>
            <a:lvl1pPr marL="0" indent="0" rtl="0">
              <a:buNone/>
              <a:defRPr sz="3600" b="1">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01</a:t>
            </a:r>
          </a:p>
        </p:txBody>
      </p:sp>
      <p:pic>
        <p:nvPicPr>
          <p:cNvPr id="4" name="Grafik 3">
            <a:extLst>
              <a:ext uri="{FF2B5EF4-FFF2-40B4-BE49-F238E27FC236}">
                <a16:creationId xmlns:a16="http://schemas.microsoft.com/office/drawing/2014/main" id="{D4FBC85D-7F2B-FA6C-8A30-1C0B28625681}"/>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bwMode="gray">
          <a:xfrm>
            <a:off x="9912350" y="585788"/>
            <a:ext cx="1481726" cy="575038"/>
          </a:xfrm>
          <a:prstGeom prst="rect">
            <a:avLst/>
          </a:prstGeom>
        </p:spPr>
      </p:pic>
      <p:sp>
        <p:nvSpPr>
          <p:cNvPr id="6" name="Textfeld 5">
            <a:extLst>
              <a:ext uri="{FF2B5EF4-FFF2-40B4-BE49-F238E27FC236}">
                <a16:creationId xmlns:a16="http://schemas.microsoft.com/office/drawing/2014/main" id="{B56180AF-8FC3-04A7-9864-912B58CDED09}"/>
              </a:ext>
            </a:extLst>
          </p:cNvPr>
          <p:cNvSpPr txBox="1">
            <a:spLocks/>
          </p:cNvSpPr>
          <p:nvPr userDrawn="1"/>
        </p:nvSpPr>
        <p:spPr bwMode="gray">
          <a:xfrm>
            <a:off x="5340349" y="6366084"/>
            <a:ext cx="4550099" cy="153888"/>
          </a:xfrm>
          <a:prstGeom prst="rect">
            <a:avLst/>
          </a:prstGeom>
          <a:noFill/>
        </p:spPr>
        <p:txBody>
          <a:bodyPr wrap="square" lIns="0" tIns="0" rIns="0" bIns="0" rtlCol="0" anchor="ctr">
            <a:spAutoFit/>
          </a:bodyPr>
          <a:lstStyle/>
          <a:p>
            <a:pPr algn="l"/>
            <a:r>
              <a:rPr lang="de-DE" sz="1000"/>
              <a:t>Fußzeile einfügen</a:t>
            </a:r>
          </a:p>
        </p:txBody>
      </p:sp>
    </p:spTree>
    <p:extLst>
      <p:ext uri="{BB962C8B-B14F-4D97-AF65-F5344CB8AC3E}">
        <p14:creationId xmlns:p14="http://schemas.microsoft.com/office/powerpoint/2010/main" val="1174606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38327935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6" name="Inhaltsplatzhalter 5">
            <a:extLst>
              <a:ext uri="{FF2B5EF4-FFF2-40B4-BE49-F238E27FC236}">
                <a16:creationId xmlns:a16="http://schemas.microsoft.com/office/drawing/2014/main" id="{7A4248EB-DFAA-3228-D2C8-53387B6C845D}"/>
              </a:ext>
            </a:extLst>
          </p:cNvPr>
          <p:cNvSpPr>
            <a:spLocks noGrp="1"/>
          </p:cNvSpPr>
          <p:nvPr>
            <p:ph sz="quarter" idx="14"/>
          </p:nvPr>
        </p:nvSpPr>
        <p:spPr bwMode="gray">
          <a:xfrm>
            <a:off x="334964" y="1341439"/>
            <a:ext cx="9577386" cy="4716462"/>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43335497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38327935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p:txBody>
          <a:bodyPr/>
          <a:lstStyle>
            <a:lvl1pPr rtl="0">
              <a:defRPr/>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6" name="Inhaltsplatzhalter 5">
            <a:extLst>
              <a:ext uri="{FF2B5EF4-FFF2-40B4-BE49-F238E27FC236}">
                <a16:creationId xmlns:a16="http://schemas.microsoft.com/office/drawing/2014/main" id="{7A4248EB-DFAA-3228-D2C8-53387B6C845D}"/>
              </a:ext>
            </a:extLst>
          </p:cNvPr>
          <p:cNvSpPr>
            <a:spLocks noGrp="1"/>
          </p:cNvSpPr>
          <p:nvPr>
            <p:ph sz="quarter" idx="14"/>
          </p:nvPr>
        </p:nvSpPr>
        <p:spPr bwMode="gray">
          <a:xfrm>
            <a:off x="334964" y="1341439"/>
            <a:ext cx="9577386" cy="4716462"/>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48779575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12033265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p:txBody>
          <a:bodyPr/>
          <a:lstStyle>
            <a:lvl1pPr rtl="0">
              <a:defRPr/>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Tree>
    <p:extLst>
      <p:ext uri="{BB962C8B-B14F-4D97-AF65-F5344CB8AC3E}">
        <p14:creationId xmlns:p14="http://schemas.microsoft.com/office/powerpoint/2010/main" val="19779750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_Highlight">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4670EECA-417E-59B1-EA15-62CD6137B406}"/>
              </a:ext>
            </a:extLst>
          </p:cNvPr>
          <p:cNvGraphicFramePr>
            <a:graphicFrameLocks noChangeAspect="1"/>
          </p:cNvGraphicFramePr>
          <p:nvPr userDrawn="1">
            <p:custDataLst>
              <p:tags r:id="rId1"/>
            </p:custDataLst>
            <p:extLst>
              <p:ext uri="{D42A27DB-BD31-4B8C-83A1-F6EECF244321}">
                <p14:modId xmlns:p14="http://schemas.microsoft.com/office/powerpoint/2010/main" val="13696704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4670EECA-417E-59B1-EA15-62CD6137B40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6" name="Freihandform: Form 25">
            <a:extLst>
              <a:ext uri="{FF2B5EF4-FFF2-40B4-BE49-F238E27FC236}">
                <a16:creationId xmlns:a16="http://schemas.microsoft.com/office/drawing/2014/main" id="{B1E76471-9F96-6B8C-8FDB-8D742BFB4255}"/>
              </a:ext>
            </a:extLst>
          </p:cNvPr>
          <p:cNvSpPr/>
          <p:nvPr/>
        </p:nvSpPr>
        <p:spPr bwMode="gray">
          <a:xfrm>
            <a:off x="-1" y="0"/>
            <a:ext cx="3921580" cy="6858000"/>
          </a:xfrm>
          <a:custGeom>
            <a:avLst/>
            <a:gdLst>
              <a:gd name="connsiteX0" fmla="*/ 0 w 3921580"/>
              <a:gd name="connsiteY0" fmla="*/ 0 h 6858000"/>
              <a:gd name="connsiteX1" fmla="*/ 2807094 w 3921580"/>
              <a:gd name="connsiteY1" fmla="*/ 0 h 6858000"/>
              <a:gd name="connsiteX2" fmla="*/ 2935609 w 3921580"/>
              <a:gd name="connsiteY2" fmla="*/ 141620 h 6858000"/>
              <a:gd name="connsiteX3" fmla="*/ 3921580 w 3921580"/>
              <a:gd name="connsiteY3" fmla="*/ 2892681 h 6858000"/>
              <a:gd name="connsiteX4" fmla="*/ 3921580 w 3921580"/>
              <a:gd name="connsiteY4" fmla="*/ 3965454 h 6858000"/>
              <a:gd name="connsiteX5" fmla="*/ 2932712 w 3921580"/>
              <a:gd name="connsiteY5" fmla="*/ 6720128 h 6858000"/>
              <a:gd name="connsiteX6" fmla="*/ 2807239 w 3921580"/>
              <a:gd name="connsiteY6" fmla="*/ 6858000 h 6858000"/>
              <a:gd name="connsiteX7" fmla="*/ 0 w 392158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21580" h="6858000">
                <a:moveTo>
                  <a:pt x="0" y="0"/>
                </a:moveTo>
                <a:lnTo>
                  <a:pt x="2807094" y="0"/>
                </a:lnTo>
                <a:lnTo>
                  <a:pt x="2935609" y="141620"/>
                </a:lnTo>
                <a:cubicBezTo>
                  <a:pt x="3552002" y="889736"/>
                  <a:pt x="3921580" y="1848425"/>
                  <a:pt x="3921580" y="2892681"/>
                </a:cubicBezTo>
                <a:lnTo>
                  <a:pt x="3921580" y="3965454"/>
                </a:lnTo>
                <a:cubicBezTo>
                  <a:pt x="3921580" y="5013574"/>
                  <a:pt x="3550285" y="5972721"/>
                  <a:pt x="2932712" y="6720128"/>
                </a:cubicBezTo>
                <a:lnTo>
                  <a:pt x="2807239" y="6858000"/>
                </a:lnTo>
                <a:lnTo>
                  <a:pt x="0" y="6858000"/>
                </a:lnTo>
                <a:close/>
              </a:path>
            </a:pathLst>
          </a:custGeom>
          <a:solidFill>
            <a:schemeClr val="accent1"/>
          </a:solidFill>
          <a:ln w="6639" cap="flat">
            <a:noFill/>
            <a:prstDash val="solid"/>
            <a:miter/>
          </a:ln>
        </p:spPr>
        <p:txBody>
          <a:bodyPr wrap="square" rtlCol="0" anchor="ctr">
            <a:noAutofit/>
          </a:bodyPr>
          <a:lstStyle/>
          <a:p>
            <a:endParaRPr lang="de-DE"/>
          </a:p>
        </p:txBody>
      </p:sp>
      <p:sp>
        <p:nvSpPr>
          <p:cNvPr id="2" name="Titel 1">
            <a:extLst>
              <a:ext uri="{FF2B5EF4-FFF2-40B4-BE49-F238E27FC236}">
                <a16:creationId xmlns:a16="http://schemas.microsoft.com/office/drawing/2014/main" id="{DEDADFDE-FE79-9D88-8FC6-191191EBEBAF}"/>
              </a:ext>
            </a:extLst>
          </p:cNvPr>
          <p:cNvSpPr>
            <a:spLocks noGrp="1"/>
          </p:cNvSpPr>
          <p:nvPr>
            <p:ph type="title" hasCustomPrompt="1"/>
          </p:nvPr>
        </p:nvSpPr>
        <p:spPr bwMode="gray">
          <a:xfrm>
            <a:off x="515939" y="1877625"/>
            <a:ext cx="2894012" cy="677108"/>
          </a:xfrm>
        </p:spPr>
        <p:txBody>
          <a:bodyPr vert="horz" anchor="t">
            <a:noAutofit/>
          </a:bodyPr>
          <a:lstStyle>
            <a:lvl1pPr rtl="0">
              <a:defRPr sz="4400" b="1">
                <a:solidFill>
                  <a:schemeClr val="accent5"/>
                </a:solidFill>
              </a:defRPr>
            </a:lvl1pPr>
          </a:lstStyle>
          <a:p>
            <a:r>
              <a:rPr lang="de-DE"/>
              <a:t>Bearbeiten</a:t>
            </a:r>
          </a:p>
        </p:txBody>
      </p:sp>
      <p:sp>
        <p:nvSpPr>
          <p:cNvPr id="4" name="Textfeld 3">
            <a:extLst>
              <a:ext uri="{FF2B5EF4-FFF2-40B4-BE49-F238E27FC236}">
                <a16:creationId xmlns:a16="http://schemas.microsoft.com/office/drawing/2014/main" id="{F7120DA3-C8EC-2B52-271F-FFC439A6107D}"/>
              </a:ext>
            </a:extLst>
          </p:cNvPr>
          <p:cNvSpPr txBox="1">
            <a:spLocks/>
          </p:cNvSpPr>
          <p:nvPr userDrawn="1"/>
        </p:nvSpPr>
        <p:spPr bwMode="gray">
          <a:xfrm>
            <a:off x="5340349" y="6366084"/>
            <a:ext cx="4550099" cy="153888"/>
          </a:xfrm>
          <a:prstGeom prst="rect">
            <a:avLst/>
          </a:prstGeom>
          <a:noFill/>
        </p:spPr>
        <p:txBody>
          <a:bodyPr wrap="square" lIns="0" tIns="0" rIns="0" bIns="0" rtlCol="0" anchor="ctr">
            <a:spAutoFit/>
          </a:bodyPr>
          <a:lstStyle/>
          <a:p>
            <a:pPr algn="l"/>
            <a:r>
              <a:rPr lang="de-DE" sz="1000"/>
              <a:t>Fußzeile einfügen</a:t>
            </a:r>
          </a:p>
        </p:txBody>
      </p:sp>
      <p:sp>
        <p:nvSpPr>
          <p:cNvPr id="8" name="Textplatzhalter 7">
            <a:extLst>
              <a:ext uri="{FF2B5EF4-FFF2-40B4-BE49-F238E27FC236}">
                <a16:creationId xmlns:a16="http://schemas.microsoft.com/office/drawing/2014/main" id="{E1123012-6B9C-6E13-6C0D-D1DAAFEC568A}"/>
              </a:ext>
            </a:extLst>
          </p:cNvPr>
          <p:cNvSpPr>
            <a:spLocks noGrp="1"/>
          </p:cNvSpPr>
          <p:nvPr>
            <p:ph type="body" sz="quarter" idx="10"/>
          </p:nvPr>
        </p:nvSpPr>
        <p:spPr bwMode="gray">
          <a:xfrm>
            <a:off x="515938" y="1594789"/>
            <a:ext cx="2894012" cy="307777"/>
          </a:xfrm>
        </p:spPr>
        <p:txBody>
          <a:bodyPr anchor="b">
            <a:noAutofit/>
          </a:bodyPr>
          <a:lstStyle>
            <a:lvl1pPr>
              <a:defRPr sz="2000">
                <a:solidFill>
                  <a:schemeClr val="bg2"/>
                </a:solidFill>
              </a:defRPr>
            </a:lvl1pPr>
          </a:lstStyle>
          <a:p>
            <a:pPr lvl="0"/>
            <a:r>
              <a:rPr lang="de-DE"/>
              <a:t>Mastertextformat</a:t>
            </a:r>
          </a:p>
        </p:txBody>
      </p:sp>
      <p:cxnSp>
        <p:nvCxnSpPr>
          <p:cNvPr id="14" name="Gerader Verbinder 13">
            <a:extLst>
              <a:ext uri="{FF2B5EF4-FFF2-40B4-BE49-F238E27FC236}">
                <a16:creationId xmlns:a16="http://schemas.microsoft.com/office/drawing/2014/main" id="{AA0BF8B3-9221-51E4-956A-C1AB9077E0E1}"/>
              </a:ext>
            </a:extLst>
          </p:cNvPr>
          <p:cNvCxnSpPr>
            <a:cxnSpLocks/>
          </p:cNvCxnSpPr>
          <p:nvPr userDrawn="1"/>
        </p:nvCxnSpPr>
        <p:spPr bwMode="gray">
          <a:xfrm>
            <a:off x="515938" y="2878133"/>
            <a:ext cx="554688"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2" name="Datumsplatzhalter 21">
            <a:extLst>
              <a:ext uri="{FF2B5EF4-FFF2-40B4-BE49-F238E27FC236}">
                <a16:creationId xmlns:a16="http://schemas.microsoft.com/office/drawing/2014/main" id="{F4B41C4A-FD08-EB92-1A6E-59F47AE8A569}"/>
              </a:ext>
            </a:extLst>
          </p:cNvPr>
          <p:cNvSpPr>
            <a:spLocks noGrp="1"/>
          </p:cNvSpPr>
          <p:nvPr>
            <p:ph type="dt" sz="half" idx="11"/>
          </p:nvPr>
        </p:nvSpPr>
        <p:spPr bwMode="gray"/>
        <p:txBody>
          <a:bodyPr/>
          <a:lstStyle>
            <a:lvl1pPr>
              <a:defRPr>
                <a:solidFill>
                  <a:schemeClr val="bg2"/>
                </a:solidFill>
              </a:defRPr>
            </a:lvl1pPr>
          </a:lstStyle>
          <a:p>
            <a:r>
              <a:rPr lang="de-DE"/>
              <a:t>September 2023</a:t>
            </a:r>
          </a:p>
        </p:txBody>
      </p:sp>
      <p:sp>
        <p:nvSpPr>
          <p:cNvPr id="23" name="Foliennummernplatzhalter 22">
            <a:extLst>
              <a:ext uri="{FF2B5EF4-FFF2-40B4-BE49-F238E27FC236}">
                <a16:creationId xmlns:a16="http://schemas.microsoft.com/office/drawing/2014/main" id="{3AFB4B35-FC10-0E9C-1EB5-3E8A1D750C27}"/>
              </a:ext>
            </a:extLst>
          </p:cNvPr>
          <p:cNvSpPr>
            <a:spLocks noGrp="1"/>
          </p:cNvSpPr>
          <p:nvPr>
            <p:ph type="sldNum" sz="quarter" idx="12"/>
          </p:nvPr>
        </p:nvSpPr>
        <p:spPr bwMode="gray"/>
        <p:txBody>
          <a:bodyPr/>
          <a:lstStyle>
            <a:lvl1pPr>
              <a:defRPr>
                <a:solidFill>
                  <a:schemeClr val="bg2"/>
                </a:solidFill>
              </a:defRPr>
            </a:lvl1pPr>
          </a:lstStyle>
          <a:p>
            <a:fld id="{92856411-09AC-47D4-94EF-27DE10819023}" type="slidenum">
              <a:rPr lang="de-DE" smtClean="0"/>
              <a:pPr/>
              <a:t>‹#›</a:t>
            </a:fld>
            <a:endParaRPr lang="de-DE"/>
          </a:p>
        </p:txBody>
      </p:sp>
      <p:pic>
        <p:nvPicPr>
          <p:cNvPr id="3" name="Grafik 2">
            <a:extLst>
              <a:ext uri="{FF2B5EF4-FFF2-40B4-BE49-F238E27FC236}">
                <a16:creationId xmlns:a16="http://schemas.microsoft.com/office/drawing/2014/main" id="{603D571D-834E-8CA2-F110-5A04AF828D21}"/>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bwMode="gray">
          <a:xfrm>
            <a:off x="11034713" y="6260307"/>
            <a:ext cx="853261" cy="331139"/>
          </a:xfrm>
          <a:prstGeom prst="rect">
            <a:avLst/>
          </a:prstGeom>
        </p:spPr>
      </p:pic>
    </p:spTree>
    <p:extLst>
      <p:ext uri="{BB962C8B-B14F-4D97-AF65-F5344CB8AC3E}">
        <p14:creationId xmlns:p14="http://schemas.microsoft.com/office/powerpoint/2010/main" val="317524977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 Inhalte">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35653955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0" name="Inhaltsplatzhalter 9">
            <a:extLst>
              <a:ext uri="{FF2B5EF4-FFF2-40B4-BE49-F238E27FC236}">
                <a16:creationId xmlns:a16="http://schemas.microsoft.com/office/drawing/2014/main" id="{53C27536-0AF2-F93B-5123-443E05BC3D84}"/>
              </a:ext>
            </a:extLst>
          </p:cNvPr>
          <p:cNvSpPr>
            <a:spLocks noGrp="1"/>
          </p:cNvSpPr>
          <p:nvPr>
            <p:ph sz="quarter" idx="19"/>
          </p:nvPr>
        </p:nvSpPr>
        <p:spPr bwMode="gray">
          <a:xfrm>
            <a:off x="334963" y="1341438"/>
            <a:ext cx="5617037"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12" name="Inhaltsplatzhalter 11">
            <a:extLst>
              <a:ext uri="{FF2B5EF4-FFF2-40B4-BE49-F238E27FC236}">
                <a16:creationId xmlns:a16="http://schemas.microsoft.com/office/drawing/2014/main" id="{EFBB43A1-88DA-2369-4C59-FA6FEE36F4E3}"/>
              </a:ext>
            </a:extLst>
          </p:cNvPr>
          <p:cNvSpPr>
            <a:spLocks noGrp="1"/>
          </p:cNvSpPr>
          <p:nvPr>
            <p:ph sz="quarter" idx="20"/>
          </p:nvPr>
        </p:nvSpPr>
        <p:spPr bwMode="gray">
          <a:xfrm>
            <a:off x="6239999" y="1341438"/>
            <a:ext cx="5617037"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319120744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und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29432234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6332538"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5" name="Bildplatzhalter 14">
            <a:extLst>
              <a:ext uri="{FF2B5EF4-FFF2-40B4-BE49-F238E27FC236}">
                <a16:creationId xmlns:a16="http://schemas.microsoft.com/office/drawing/2014/main" id="{6B1A2D8C-DDA7-8096-C170-C7A6CE188147}"/>
              </a:ext>
            </a:extLst>
          </p:cNvPr>
          <p:cNvSpPr>
            <a:spLocks noGrp="1"/>
          </p:cNvSpPr>
          <p:nvPr>
            <p:ph type="pic" sz="quarter" idx="14"/>
          </p:nvPr>
        </p:nvSpPr>
        <p:spPr bwMode="gray">
          <a:xfrm>
            <a:off x="6996113" y="0"/>
            <a:ext cx="5195887" cy="6057900"/>
          </a:xfrm>
          <a:custGeom>
            <a:avLst/>
            <a:gdLst>
              <a:gd name="connsiteX0" fmla="*/ 0 w 5195887"/>
              <a:gd name="connsiteY0" fmla="*/ 0 h 6057900"/>
              <a:gd name="connsiteX1" fmla="*/ 5195887 w 5195887"/>
              <a:gd name="connsiteY1" fmla="*/ 0 h 6057900"/>
              <a:gd name="connsiteX2" fmla="*/ 5195887 w 5195887"/>
              <a:gd name="connsiteY2" fmla="*/ 6057900 h 6057900"/>
              <a:gd name="connsiteX3" fmla="*/ 190540 w 5195887"/>
              <a:gd name="connsiteY3" fmla="*/ 6057900 h 6057900"/>
              <a:gd name="connsiteX4" fmla="*/ 0 w 5195887"/>
              <a:gd name="connsiteY4" fmla="*/ 5867360 h 6057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5887" h="6057900">
                <a:moveTo>
                  <a:pt x="0" y="0"/>
                </a:moveTo>
                <a:lnTo>
                  <a:pt x="5195887" y="0"/>
                </a:lnTo>
                <a:lnTo>
                  <a:pt x="5195887" y="6057900"/>
                </a:lnTo>
                <a:lnTo>
                  <a:pt x="190540" y="6057900"/>
                </a:lnTo>
                <a:cubicBezTo>
                  <a:pt x="85308" y="6057900"/>
                  <a:pt x="0" y="5972592"/>
                  <a:pt x="0" y="586736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
        <p:nvSpPr>
          <p:cNvPr id="10" name="Inhaltsplatzhalter 9">
            <a:extLst>
              <a:ext uri="{FF2B5EF4-FFF2-40B4-BE49-F238E27FC236}">
                <a16:creationId xmlns:a16="http://schemas.microsoft.com/office/drawing/2014/main" id="{49813879-C809-7858-9C78-9600672F4675}"/>
              </a:ext>
            </a:extLst>
          </p:cNvPr>
          <p:cNvSpPr>
            <a:spLocks noGrp="1"/>
          </p:cNvSpPr>
          <p:nvPr>
            <p:ph sz="quarter" idx="15"/>
          </p:nvPr>
        </p:nvSpPr>
        <p:spPr bwMode="gray">
          <a:xfrm>
            <a:off x="334963" y="1341438"/>
            <a:ext cx="6332538"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24532501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und 2 Bilder">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14977046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6332538"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1" name="Bildplatzhalter 10">
            <a:extLst>
              <a:ext uri="{FF2B5EF4-FFF2-40B4-BE49-F238E27FC236}">
                <a16:creationId xmlns:a16="http://schemas.microsoft.com/office/drawing/2014/main" id="{797AE74B-D311-EF11-D87E-16AC353BF83F}"/>
              </a:ext>
            </a:extLst>
          </p:cNvPr>
          <p:cNvSpPr>
            <a:spLocks noGrp="1"/>
          </p:cNvSpPr>
          <p:nvPr>
            <p:ph type="pic" sz="quarter" idx="14"/>
          </p:nvPr>
        </p:nvSpPr>
        <p:spPr bwMode="gray">
          <a:xfrm>
            <a:off x="6996113" y="3102970"/>
            <a:ext cx="5195887" cy="2954930"/>
          </a:xfrm>
          <a:custGeom>
            <a:avLst/>
            <a:gdLst>
              <a:gd name="connsiteX0" fmla="*/ 0 w 5195887"/>
              <a:gd name="connsiteY0" fmla="*/ 0 h 2954930"/>
              <a:gd name="connsiteX1" fmla="*/ 5195887 w 5195887"/>
              <a:gd name="connsiteY1" fmla="*/ 0 h 2954930"/>
              <a:gd name="connsiteX2" fmla="*/ 5195887 w 5195887"/>
              <a:gd name="connsiteY2" fmla="*/ 2954930 h 2954930"/>
              <a:gd name="connsiteX3" fmla="*/ 190540 w 5195887"/>
              <a:gd name="connsiteY3" fmla="*/ 2954930 h 2954930"/>
              <a:gd name="connsiteX4" fmla="*/ 0 w 5195887"/>
              <a:gd name="connsiteY4" fmla="*/ 2764390 h 2954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5887" h="2954930">
                <a:moveTo>
                  <a:pt x="0" y="0"/>
                </a:moveTo>
                <a:lnTo>
                  <a:pt x="5195887" y="0"/>
                </a:lnTo>
                <a:lnTo>
                  <a:pt x="5195887" y="2954930"/>
                </a:lnTo>
                <a:lnTo>
                  <a:pt x="190540" y="2954930"/>
                </a:lnTo>
                <a:cubicBezTo>
                  <a:pt x="85308" y="2954930"/>
                  <a:pt x="0" y="2869622"/>
                  <a:pt x="0" y="276439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
        <p:nvSpPr>
          <p:cNvPr id="8" name="Bildplatzhalter 7">
            <a:extLst>
              <a:ext uri="{FF2B5EF4-FFF2-40B4-BE49-F238E27FC236}">
                <a16:creationId xmlns:a16="http://schemas.microsoft.com/office/drawing/2014/main" id="{6CC9A3C5-B253-1E62-C1CD-6BE0C3A84ADF}"/>
              </a:ext>
            </a:extLst>
          </p:cNvPr>
          <p:cNvSpPr>
            <a:spLocks noGrp="1"/>
          </p:cNvSpPr>
          <p:nvPr>
            <p:ph type="pic" sz="quarter" idx="15"/>
          </p:nvPr>
        </p:nvSpPr>
        <p:spPr bwMode="gray">
          <a:xfrm>
            <a:off x="6996113" y="1"/>
            <a:ext cx="5195887" cy="2949081"/>
          </a:xfrm>
          <a:solidFill>
            <a:schemeClr val="bg2"/>
          </a:solidFill>
        </p:spPr>
        <p:txBody>
          <a:bodyPr bIns="0" anchor="ctr"/>
          <a:lstStyle>
            <a:lvl1pPr algn="ctr" rtl="0">
              <a:defRPr/>
            </a:lvl1pPr>
          </a:lstStyle>
          <a:p>
            <a:r>
              <a:rPr lang="de-DE"/>
              <a:t>Bild durch Klicken auf Symbol hinzufügen</a:t>
            </a:r>
          </a:p>
        </p:txBody>
      </p:sp>
      <p:sp>
        <p:nvSpPr>
          <p:cNvPr id="12" name="Inhaltsplatzhalter 11">
            <a:extLst>
              <a:ext uri="{FF2B5EF4-FFF2-40B4-BE49-F238E27FC236}">
                <a16:creationId xmlns:a16="http://schemas.microsoft.com/office/drawing/2014/main" id="{7F026CB0-C06F-4C3D-65D7-386EFBF582DA}"/>
              </a:ext>
            </a:extLst>
          </p:cNvPr>
          <p:cNvSpPr>
            <a:spLocks noGrp="1"/>
          </p:cNvSpPr>
          <p:nvPr>
            <p:ph sz="quarter" idx="16"/>
          </p:nvPr>
        </p:nvSpPr>
        <p:spPr bwMode="gray">
          <a:xfrm>
            <a:off x="334963" y="1341438"/>
            <a:ext cx="6332538"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293409402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spaltig mit Bild">
    <p:spTree>
      <p:nvGrpSpPr>
        <p:cNvPr id="1" name=""/>
        <p:cNvGrpSpPr/>
        <p:nvPr/>
      </p:nvGrpSpPr>
      <p:grpSpPr>
        <a:xfrm>
          <a:off x="0" y="0"/>
          <a:ext cx="0" cy="0"/>
          <a:chOff x="0" y="0"/>
          <a:chExt cx="0" cy="0"/>
        </a:xfrm>
      </p:grpSpPr>
      <p:graphicFrame>
        <p:nvGraphicFramePr>
          <p:cNvPr id="31" name="Objekt 30" hidden="1">
            <a:extLst>
              <a:ext uri="{FF2B5EF4-FFF2-40B4-BE49-F238E27FC236}">
                <a16:creationId xmlns:a16="http://schemas.microsoft.com/office/drawing/2014/main" id="{5E3ED537-8ADC-17B3-4DA7-0E7A496AF1CC}"/>
              </a:ext>
            </a:extLst>
          </p:cNvPr>
          <p:cNvGraphicFramePr>
            <a:graphicFrameLocks noChangeAspect="1"/>
          </p:cNvGraphicFramePr>
          <p:nvPr userDrawn="1">
            <p:custDataLst>
              <p:tags r:id="rId1"/>
            </p:custDataLst>
            <p:extLst>
              <p:ext uri="{D42A27DB-BD31-4B8C-83A1-F6EECF244321}">
                <p14:modId xmlns:p14="http://schemas.microsoft.com/office/powerpoint/2010/main" val="28244460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31" name="Objekt 30" hidden="1">
                        <a:extLst>
                          <a:ext uri="{FF2B5EF4-FFF2-40B4-BE49-F238E27FC236}">
                            <a16:creationId xmlns:a16="http://schemas.microsoft.com/office/drawing/2014/main" id="{5E3ED537-8ADC-17B3-4DA7-0E7A496AF1C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A291427-ADF5-E0D9-F205-0480E507A682}"/>
              </a:ext>
            </a:extLst>
          </p:cNvPr>
          <p:cNvSpPr>
            <a:spLocks noGrp="1"/>
          </p:cNvSpPr>
          <p:nvPr>
            <p:ph type="title"/>
          </p:nvPr>
        </p:nvSpPr>
        <p:spPr bwMode="gray"/>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AD772F7F-3565-C060-C6A9-F4C30367BF6C}"/>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DDA5BF9-54C0-0CF0-2183-EA3043F7129C}"/>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Textplatzhalter 6">
            <a:extLst>
              <a:ext uri="{FF2B5EF4-FFF2-40B4-BE49-F238E27FC236}">
                <a16:creationId xmlns:a16="http://schemas.microsoft.com/office/drawing/2014/main" id="{D7C48CD0-A91D-AA3F-8481-827C4801A6D5}"/>
              </a:ext>
            </a:extLst>
          </p:cNvPr>
          <p:cNvSpPr>
            <a:spLocks noGrp="1"/>
          </p:cNvSpPr>
          <p:nvPr>
            <p:ph type="body" sz="quarter" idx="13"/>
          </p:nvPr>
        </p:nvSpPr>
        <p:spPr bwMode="gray">
          <a:xfrm>
            <a:off x="334962"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Textplatzhalter 8">
            <a:extLst>
              <a:ext uri="{FF2B5EF4-FFF2-40B4-BE49-F238E27FC236}">
                <a16:creationId xmlns:a16="http://schemas.microsoft.com/office/drawing/2014/main" id="{03826969-4127-19C1-79F3-EBCBD4FDB483}"/>
              </a:ext>
            </a:extLst>
          </p:cNvPr>
          <p:cNvSpPr>
            <a:spLocks noGrp="1"/>
          </p:cNvSpPr>
          <p:nvPr>
            <p:ph type="body" sz="quarter" idx="14"/>
          </p:nvPr>
        </p:nvSpPr>
        <p:spPr bwMode="gray">
          <a:xfrm>
            <a:off x="3287481"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 name="Textplatzhalter 10">
            <a:extLst>
              <a:ext uri="{FF2B5EF4-FFF2-40B4-BE49-F238E27FC236}">
                <a16:creationId xmlns:a16="http://schemas.microsoft.com/office/drawing/2014/main" id="{ED939921-4A97-ED3E-8C3F-AAAC4D8B0C20}"/>
              </a:ext>
            </a:extLst>
          </p:cNvPr>
          <p:cNvSpPr>
            <a:spLocks noGrp="1"/>
          </p:cNvSpPr>
          <p:nvPr>
            <p:ph type="body" sz="quarter" idx="15"/>
          </p:nvPr>
        </p:nvSpPr>
        <p:spPr bwMode="gray">
          <a:xfrm>
            <a:off x="6239999"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3" name="Textplatzhalter 12">
            <a:extLst>
              <a:ext uri="{FF2B5EF4-FFF2-40B4-BE49-F238E27FC236}">
                <a16:creationId xmlns:a16="http://schemas.microsoft.com/office/drawing/2014/main" id="{E941440A-0473-3710-8608-CC12C7C94CC8}"/>
              </a:ext>
            </a:extLst>
          </p:cNvPr>
          <p:cNvSpPr>
            <a:spLocks noGrp="1"/>
          </p:cNvSpPr>
          <p:nvPr>
            <p:ph type="body" sz="quarter" idx="16"/>
          </p:nvPr>
        </p:nvSpPr>
        <p:spPr bwMode="gray">
          <a:xfrm>
            <a:off x="9192518"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Bildplatzhalter 14">
            <a:extLst>
              <a:ext uri="{FF2B5EF4-FFF2-40B4-BE49-F238E27FC236}">
                <a16:creationId xmlns:a16="http://schemas.microsoft.com/office/drawing/2014/main" id="{9BC1D4BE-9690-0B8B-8650-BB88340B5BD2}"/>
              </a:ext>
            </a:extLst>
          </p:cNvPr>
          <p:cNvSpPr>
            <a:spLocks noGrp="1"/>
          </p:cNvSpPr>
          <p:nvPr>
            <p:ph type="pic" sz="quarter" idx="17"/>
          </p:nvPr>
        </p:nvSpPr>
        <p:spPr bwMode="gray">
          <a:xfrm>
            <a:off x="334962"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17" name="Bildplatzhalter 16">
            <a:extLst>
              <a:ext uri="{FF2B5EF4-FFF2-40B4-BE49-F238E27FC236}">
                <a16:creationId xmlns:a16="http://schemas.microsoft.com/office/drawing/2014/main" id="{11818BD7-7DE5-1C18-BD6F-1AE10E176851}"/>
              </a:ext>
            </a:extLst>
          </p:cNvPr>
          <p:cNvSpPr>
            <a:spLocks noGrp="1"/>
          </p:cNvSpPr>
          <p:nvPr>
            <p:ph type="pic" sz="quarter" idx="18"/>
          </p:nvPr>
        </p:nvSpPr>
        <p:spPr bwMode="gray">
          <a:xfrm>
            <a:off x="3287481"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19" name="Bildplatzhalter 18">
            <a:extLst>
              <a:ext uri="{FF2B5EF4-FFF2-40B4-BE49-F238E27FC236}">
                <a16:creationId xmlns:a16="http://schemas.microsoft.com/office/drawing/2014/main" id="{220083A7-16F0-F1D2-5E52-FAF64A0454B6}"/>
              </a:ext>
            </a:extLst>
          </p:cNvPr>
          <p:cNvSpPr>
            <a:spLocks noGrp="1"/>
          </p:cNvSpPr>
          <p:nvPr>
            <p:ph type="pic" sz="quarter" idx="19"/>
          </p:nvPr>
        </p:nvSpPr>
        <p:spPr bwMode="gray">
          <a:xfrm>
            <a:off x="6239999"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21" name="Bildplatzhalter 20">
            <a:extLst>
              <a:ext uri="{FF2B5EF4-FFF2-40B4-BE49-F238E27FC236}">
                <a16:creationId xmlns:a16="http://schemas.microsoft.com/office/drawing/2014/main" id="{CA674152-15BC-B29C-C487-BA84CE86ED05}"/>
              </a:ext>
            </a:extLst>
          </p:cNvPr>
          <p:cNvSpPr>
            <a:spLocks noGrp="1"/>
          </p:cNvSpPr>
          <p:nvPr>
            <p:ph type="pic" sz="quarter" idx="20"/>
          </p:nvPr>
        </p:nvSpPr>
        <p:spPr bwMode="gray">
          <a:xfrm>
            <a:off x="9192518"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Tree>
    <p:extLst>
      <p:ext uri="{BB962C8B-B14F-4D97-AF65-F5344CB8AC3E}">
        <p14:creationId xmlns:p14="http://schemas.microsoft.com/office/powerpoint/2010/main" val="9437585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und großes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4371225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3055937"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Textplatzhalter 6">
            <a:extLst>
              <a:ext uri="{FF2B5EF4-FFF2-40B4-BE49-F238E27FC236}">
                <a16:creationId xmlns:a16="http://schemas.microsoft.com/office/drawing/2014/main" id="{3A615A16-4C34-AA49-7494-E3F2E71A867C}"/>
              </a:ext>
            </a:extLst>
          </p:cNvPr>
          <p:cNvSpPr>
            <a:spLocks noGrp="1"/>
          </p:cNvSpPr>
          <p:nvPr>
            <p:ph type="body" sz="quarter" idx="13"/>
          </p:nvPr>
        </p:nvSpPr>
        <p:spPr bwMode="gray">
          <a:xfrm>
            <a:off x="334964" y="1341438"/>
            <a:ext cx="3055937" cy="4716461"/>
          </a:xfrm>
        </p:spPr>
        <p:txBody>
          <a:bodyPr>
            <a:noAutofit/>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10" name="Bildplatzhalter 9">
            <a:extLst>
              <a:ext uri="{FF2B5EF4-FFF2-40B4-BE49-F238E27FC236}">
                <a16:creationId xmlns:a16="http://schemas.microsoft.com/office/drawing/2014/main" id="{E3D02FB5-B3BD-9461-FDA4-D04F064B7C98}"/>
              </a:ext>
            </a:extLst>
          </p:cNvPr>
          <p:cNvSpPr>
            <a:spLocks noGrp="1"/>
          </p:cNvSpPr>
          <p:nvPr>
            <p:ph type="pic" sz="quarter" idx="14"/>
          </p:nvPr>
        </p:nvSpPr>
        <p:spPr bwMode="gray">
          <a:xfrm>
            <a:off x="3640931" y="0"/>
            <a:ext cx="8551069" cy="6057900"/>
          </a:xfrm>
          <a:custGeom>
            <a:avLst/>
            <a:gdLst>
              <a:gd name="connsiteX0" fmla="*/ 0 w 8551069"/>
              <a:gd name="connsiteY0" fmla="*/ 0 h 6057900"/>
              <a:gd name="connsiteX1" fmla="*/ 8551069 w 8551069"/>
              <a:gd name="connsiteY1" fmla="*/ 0 h 6057900"/>
              <a:gd name="connsiteX2" fmla="*/ 8551069 w 8551069"/>
              <a:gd name="connsiteY2" fmla="*/ 6057900 h 6057900"/>
              <a:gd name="connsiteX3" fmla="*/ 5475247 w 8551069"/>
              <a:gd name="connsiteY3" fmla="*/ 6057900 h 6057900"/>
              <a:gd name="connsiteX4" fmla="*/ 3545721 w 8551069"/>
              <a:gd name="connsiteY4" fmla="*/ 6057900 h 6057900"/>
              <a:gd name="connsiteX5" fmla="*/ 190540 w 8551069"/>
              <a:gd name="connsiteY5" fmla="*/ 6057900 h 6057900"/>
              <a:gd name="connsiteX6" fmla="*/ 0 w 8551069"/>
              <a:gd name="connsiteY6" fmla="*/ 5867360 h 605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1069" h="6057900">
                <a:moveTo>
                  <a:pt x="0" y="0"/>
                </a:moveTo>
                <a:lnTo>
                  <a:pt x="8551069" y="0"/>
                </a:lnTo>
                <a:lnTo>
                  <a:pt x="8551069" y="6057900"/>
                </a:lnTo>
                <a:lnTo>
                  <a:pt x="5475247" y="6057900"/>
                </a:lnTo>
                <a:lnTo>
                  <a:pt x="3545721" y="6057900"/>
                </a:lnTo>
                <a:lnTo>
                  <a:pt x="190540" y="6057900"/>
                </a:lnTo>
                <a:cubicBezTo>
                  <a:pt x="85308" y="6057900"/>
                  <a:pt x="0" y="5972592"/>
                  <a:pt x="0" y="586736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Tree>
    <p:extLst>
      <p:ext uri="{BB962C8B-B14F-4D97-AF65-F5344CB8AC3E}">
        <p14:creationId xmlns:p14="http://schemas.microsoft.com/office/powerpoint/2010/main" val="401925895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chlussfolie">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169B12EC-1658-11B7-6257-3B5E1F2FDAFB}"/>
              </a:ext>
            </a:extLst>
          </p:cNvPr>
          <p:cNvGraphicFramePr>
            <a:graphicFrameLocks noChangeAspect="1"/>
          </p:cNvGraphicFramePr>
          <p:nvPr userDrawn="1">
            <p:custDataLst>
              <p:tags r:id="rId1"/>
            </p:custDataLst>
            <p:extLst>
              <p:ext uri="{D42A27DB-BD31-4B8C-83A1-F6EECF244321}">
                <p14:modId xmlns:p14="http://schemas.microsoft.com/office/powerpoint/2010/main" val="3846306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169B12EC-1658-11B7-6257-3B5E1F2FDAF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reihandform: Form 4">
            <a:extLst>
              <a:ext uri="{FF2B5EF4-FFF2-40B4-BE49-F238E27FC236}">
                <a16:creationId xmlns:a16="http://schemas.microsoft.com/office/drawing/2014/main" id="{FE522E74-A81C-8E11-CFFB-64B876073B32}"/>
              </a:ext>
            </a:extLst>
          </p:cNvPr>
          <p:cNvSpPr/>
          <p:nvPr userDrawn="1"/>
        </p:nvSpPr>
        <p:spPr bwMode="gray">
          <a:xfrm>
            <a:off x="10901592" y="1597291"/>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6" name="Freihandform: Form 5">
            <a:extLst>
              <a:ext uri="{FF2B5EF4-FFF2-40B4-BE49-F238E27FC236}">
                <a16:creationId xmlns:a16="http://schemas.microsoft.com/office/drawing/2014/main" id="{416FEBB5-C002-2788-1914-E18B0D8890B1}"/>
              </a:ext>
            </a:extLst>
          </p:cNvPr>
          <p:cNvSpPr/>
          <p:nvPr userDrawn="1"/>
        </p:nvSpPr>
        <p:spPr bwMode="gray">
          <a:xfrm>
            <a:off x="10901592" y="4210284"/>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4"/>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Tree>
    <p:extLst>
      <p:ext uri="{BB962C8B-B14F-4D97-AF65-F5344CB8AC3E}">
        <p14:creationId xmlns:p14="http://schemas.microsoft.com/office/powerpoint/2010/main" val="990484348"/>
      </p:ext>
    </p:extLst>
  </p:cSld>
  <p:clrMapOvr>
    <a:masterClrMapping/>
  </p:clrMapOvr>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elfolie">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169B12EC-1658-11B7-6257-3B5E1F2FDAFB}"/>
              </a:ext>
            </a:extLst>
          </p:cNvPr>
          <p:cNvGraphicFramePr>
            <a:graphicFrameLocks noChangeAspect="1"/>
          </p:cNvGraphicFramePr>
          <p:nvPr userDrawn="1">
            <p:custDataLst>
              <p:tags r:id="rId1"/>
            </p:custDataLst>
            <p:extLst>
              <p:ext uri="{D42A27DB-BD31-4B8C-83A1-F6EECF244321}">
                <p14:modId xmlns:p14="http://schemas.microsoft.com/office/powerpoint/2010/main" val="42466493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169B12EC-1658-11B7-6257-3B5E1F2FDAF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32384F00-6E2A-5629-9EEB-E41F5B8C9FE2}"/>
              </a:ext>
            </a:extLst>
          </p:cNvPr>
          <p:cNvSpPr>
            <a:spLocks noGrp="1"/>
          </p:cNvSpPr>
          <p:nvPr>
            <p:ph type="ctrTitle"/>
          </p:nvPr>
        </p:nvSpPr>
        <p:spPr bwMode="gray">
          <a:xfrm>
            <a:off x="515938" y="596900"/>
            <a:ext cx="9396412" cy="1477328"/>
          </a:xfrm>
        </p:spPr>
        <p:txBody>
          <a:bodyPr vert="horz" anchor="t"/>
          <a:lstStyle>
            <a:lvl1pPr algn="l" rtl="0">
              <a:defRPr sz="4800">
                <a:solidFill>
                  <a:schemeClr val="accent1"/>
                </a:solidFill>
              </a:defRPr>
            </a:lvl1pPr>
          </a:lstStyle>
          <a:p>
            <a:r>
              <a:rPr lang="de-DE"/>
              <a:t>Mastertitelformat bearbeiten</a:t>
            </a:r>
          </a:p>
        </p:txBody>
      </p:sp>
      <p:sp>
        <p:nvSpPr>
          <p:cNvPr id="3" name="Untertitel 2">
            <a:extLst>
              <a:ext uri="{FF2B5EF4-FFF2-40B4-BE49-F238E27FC236}">
                <a16:creationId xmlns:a16="http://schemas.microsoft.com/office/drawing/2014/main" id="{7A15E1BC-2455-C220-2DEC-101BD7910EF0}"/>
              </a:ext>
            </a:extLst>
          </p:cNvPr>
          <p:cNvSpPr>
            <a:spLocks noGrp="1"/>
          </p:cNvSpPr>
          <p:nvPr>
            <p:ph type="subTitle" idx="1"/>
          </p:nvPr>
        </p:nvSpPr>
        <p:spPr bwMode="gray">
          <a:xfrm>
            <a:off x="515938" y="2254250"/>
            <a:ext cx="9396412" cy="492443"/>
          </a:xfrm>
        </p:spPr>
        <p:txBody>
          <a:bodyPr>
            <a:noAutofit/>
          </a:bodyPr>
          <a:lstStyle>
            <a:lvl1pPr marL="0" indent="0" algn="l" rtl="0">
              <a:buNone/>
              <a:defRPr sz="32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19" name="Textplatzhalter 18">
            <a:extLst>
              <a:ext uri="{FF2B5EF4-FFF2-40B4-BE49-F238E27FC236}">
                <a16:creationId xmlns:a16="http://schemas.microsoft.com/office/drawing/2014/main" id="{5411F806-D6D9-EA41-0230-0A6E9530336B}"/>
              </a:ext>
            </a:extLst>
          </p:cNvPr>
          <p:cNvSpPr>
            <a:spLocks noGrp="1"/>
          </p:cNvSpPr>
          <p:nvPr>
            <p:ph type="body" sz="quarter" idx="10" hasCustomPrompt="1"/>
          </p:nvPr>
        </p:nvSpPr>
        <p:spPr bwMode="gray">
          <a:xfrm>
            <a:off x="515936" y="3704480"/>
            <a:ext cx="4679951" cy="215444"/>
          </a:xfrm>
        </p:spPr>
        <p:txBody>
          <a:bodyPr>
            <a:noAutofit/>
          </a:bodyPr>
          <a:lstStyle>
            <a:lvl1pPr marL="0" indent="0" rtl="0">
              <a:buNone/>
              <a:defRPr>
                <a:solidFill>
                  <a:schemeClr val="tx1"/>
                </a:solidFill>
              </a:defRPr>
            </a:lvl1pPr>
          </a:lstStyle>
          <a:p>
            <a:pPr>
              <a:spcAft>
                <a:spcPts val="300"/>
              </a:spcAft>
            </a:pPr>
            <a:r>
              <a:rPr lang="de-DE" sz="1400">
                <a:solidFill>
                  <a:schemeClr val="tx1">
                    <a:lumMod val="100000"/>
                  </a:schemeClr>
                </a:solidFill>
                <a:latin typeface="Arial" panose="020B0604020202020204" pitchFamily="34" charset="0"/>
                <a:cs typeface="Arial" panose="020B0604020202020204" pitchFamily="34" charset="0"/>
              </a:rPr>
              <a:t>Name des Speakers | Ort, Datum</a:t>
            </a:r>
          </a:p>
        </p:txBody>
      </p:sp>
      <p:sp>
        <p:nvSpPr>
          <p:cNvPr id="8" name="Freihandform: Form 7">
            <a:extLst>
              <a:ext uri="{FF2B5EF4-FFF2-40B4-BE49-F238E27FC236}">
                <a16:creationId xmlns:a16="http://schemas.microsoft.com/office/drawing/2014/main" id="{7A6AC727-BC2F-92C3-EBA3-A9DD6748FB54}"/>
              </a:ext>
            </a:extLst>
          </p:cNvPr>
          <p:cNvSpPr/>
          <p:nvPr userDrawn="1"/>
        </p:nvSpPr>
        <p:spPr bwMode="gray">
          <a:xfrm>
            <a:off x="10901592" y="1597291"/>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6" name="Freihandform: Form 5">
            <a:extLst>
              <a:ext uri="{FF2B5EF4-FFF2-40B4-BE49-F238E27FC236}">
                <a16:creationId xmlns:a16="http://schemas.microsoft.com/office/drawing/2014/main" id="{5A2C3148-70FE-B8AC-634A-E0CEA0987816}"/>
              </a:ext>
            </a:extLst>
          </p:cNvPr>
          <p:cNvSpPr/>
          <p:nvPr userDrawn="1"/>
        </p:nvSpPr>
        <p:spPr bwMode="gray">
          <a:xfrm>
            <a:off x="10901592" y="4210284"/>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4"/>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pic>
        <p:nvPicPr>
          <p:cNvPr id="7" name="Grafik 6">
            <a:extLst>
              <a:ext uri="{FF2B5EF4-FFF2-40B4-BE49-F238E27FC236}">
                <a16:creationId xmlns:a16="http://schemas.microsoft.com/office/drawing/2014/main" id="{1C6CD1B1-9FD7-670A-5BCA-C93F6B5A5EE4}"/>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bwMode="gray">
          <a:xfrm>
            <a:off x="450624" y="5661025"/>
            <a:ext cx="1481721" cy="575036"/>
          </a:xfrm>
          <a:prstGeom prst="rect">
            <a:avLst/>
          </a:prstGeom>
        </p:spPr>
      </p:pic>
    </p:spTree>
    <p:extLst>
      <p:ext uri="{BB962C8B-B14F-4D97-AF65-F5344CB8AC3E}">
        <p14:creationId xmlns:p14="http://schemas.microsoft.com/office/powerpoint/2010/main" val="316823320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12033265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a:xfrm>
            <a:off x="803179" y="6366084"/>
            <a:ext cx="1565275" cy="153888"/>
          </a:xfrm>
          <a:prstGeom prst="rect">
            <a:avLst/>
          </a:prstGeom>
        </p:spPr>
        <p:txBody>
          <a:bodyPr/>
          <a:lstStyle>
            <a:lvl1pPr rtl="0">
              <a:defRPr/>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Tree>
    <p:extLst>
      <p:ext uri="{BB962C8B-B14F-4D97-AF65-F5344CB8AC3E}">
        <p14:creationId xmlns:p14="http://schemas.microsoft.com/office/powerpoint/2010/main" val="24360451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2235367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p:txBody>
          <a:bodyPr/>
          <a:lstStyle>
            <a:lvl1pPr rtl="0">
              <a:defRPr/>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Freihandform: Form 6">
            <a:extLst>
              <a:ext uri="{FF2B5EF4-FFF2-40B4-BE49-F238E27FC236}">
                <a16:creationId xmlns:a16="http://schemas.microsoft.com/office/drawing/2014/main" id="{7533E1E7-0332-706D-588E-A7732F3481A8}"/>
              </a:ext>
            </a:extLst>
          </p:cNvPr>
          <p:cNvSpPr/>
          <p:nvPr userDrawn="1"/>
        </p:nvSpPr>
        <p:spPr bwMode="gray">
          <a:xfrm>
            <a:off x="10901592" y="368300"/>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bg2"/>
          </a:solidFill>
          <a:ln w="6639" cap="flat">
            <a:noFill/>
            <a:prstDash val="solid"/>
            <a:miter/>
          </a:ln>
        </p:spPr>
        <p:txBody>
          <a:bodyPr wrap="square" rtlCol="0" anchor="ctr">
            <a:noAutofit/>
          </a:bodyPr>
          <a:lstStyle/>
          <a:p>
            <a:pPr rtl="0"/>
            <a:endParaRPr lang="de-DE"/>
          </a:p>
        </p:txBody>
      </p:sp>
      <p:sp>
        <p:nvSpPr>
          <p:cNvPr id="13" name="Freihandform: Form 12">
            <a:extLst>
              <a:ext uri="{FF2B5EF4-FFF2-40B4-BE49-F238E27FC236}">
                <a16:creationId xmlns:a16="http://schemas.microsoft.com/office/drawing/2014/main" id="{FC5E62BD-D67B-5DDB-06E2-66427FC278A1}"/>
              </a:ext>
            </a:extLst>
          </p:cNvPr>
          <p:cNvSpPr/>
          <p:nvPr userDrawn="1"/>
        </p:nvSpPr>
        <p:spPr bwMode="gray">
          <a:xfrm>
            <a:off x="10901592" y="2981293"/>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bg2"/>
          </a:solidFill>
          <a:ln w="6639" cap="flat">
            <a:noFill/>
            <a:prstDash val="solid"/>
            <a:miter/>
          </a:ln>
        </p:spPr>
        <p:txBody>
          <a:bodyPr wrap="square" rtlCol="0" anchor="ctr">
            <a:noAutofit/>
          </a:bodyPr>
          <a:lstStyle/>
          <a:p>
            <a:pPr rtl="0"/>
            <a:endParaRPr lang="de-DE"/>
          </a:p>
        </p:txBody>
      </p:sp>
      <p:sp>
        <p:nvSpPr>
          <p:cNvPr id="15" name="Textplatzhalter 14">
            <a:extLst>
              <a:ext uri="{FF2B5EF4-FFF2-40B4-BE49-F238E27FC236}">
                <a16:creationId xmlns:a16="http://schemas.microsoft.com/office/drawing/2014/main" id="{7DDD8F27-B7DD-0C10-BCF9-951C64988EB6}"/>
              </a:ext>
            </a:extLst>
          </p:cNvPr>
          <p:cNvSpPr>
            <a:spLocks noGrp="1"/>
          </p:cNvSpPr>
          <p:nvPr>
            <p:ph type="body" sz="quarter" idx="13" hasCustomPrompt="1"/>
          </p:nvPr>
        </p:nvSpPr>
        <p:spPr bwMode="gray">
          <a:xfrm>
            <a:off x="334963" y="1341438"/>
            <a:ext cx="657225" cy="492443"/>
          </a:xfrm>
        </p:spPr>
        <p:txBody>
          <a:bodyPr anchor="ctr">
            <a:noAutofit/>
          </a:bodyPr>
          <a:lstStyle>
            <a:lvl1pPr rtl="0">
              <a:defRPr sz="3200" b="1">
                <a:solidFill>
                  <a:schemeClr val="accent1"/>
                </a:solidFill>
              </a:defRPr>
            </a:lvl1pPr>
          </a:lstStyle>
          <a:p>
            <a:pPr lvl="0"/>
            <a:r>
              <a:rPr lang="de-DE"/>
              <a:t>01</a:t>
            </a:r>
          </a:p>
        </p:txBody>
      </p:sp>
      <p:sp>
        <p:nvSpPr>
          <p:cNvPr id="17" name="Textplatzhalter 16">
            <a:extLst>
              <a:ext uri="{FF2B5EF4-FFF2-40B4-BE49-F238E27FC236}">
                <a16:creationId xmlns:a16="http://schemas.microsoft.com/office/drawing/2014/main" id="{2F1D541B-85FC-37F7-8E94-474234CFBB2F}"/>
              </a:ext>
            </a:extLst>
          </p:cNvPr>
          <p:cNvSpPr>
            <a:spLocks noGrp="1"/>
          </p:cNvSpPr>
          <p:nvPr>
            <p:ph type="body" sz="quarter" idx="14" hasCustomPrompt="1"/>
          </p:nvPr>
        </p:nvSpPr>
        <p:spPr bwMode="gray">
          <a:xfrm>
            <a:off x="992188" y="1479937"/>
            <a:ext cx="6057198" cy="215444"/>
          </a:xfrm>
        </p:spPr>
        <p:txBody>
          <a:bodyPr anchor="ctr">
            <a:spAutoFit/>
          </a:bodyPr>
          <a:lstStyle>
            <a:lvl1pPr rtl="0">
              <a:defRPr>
                <a:latin typeface="+mn-lt"/>
              </a:defRPr>
            </a:lvl1pPr>
            <a:lvl2pPr>
              <a:defRPr>
                <a:latin typeface="+mn-lt"/>
              </a:defRPr>
            </a:lvl2pPr>
          </a:lstStyle>
          <a:p>
            <a:pPr lvl="0"/>
            <a:r>
              <a:rPr lang="de-DE" err="1"/>
              <a:t>Agendapunkt</a:t>
            </a:r>
            <a:r>
              <a:rPr lang="de-DE"/>
              <a:t> 1</a:t>
            </a:r>
          </a:p>
        </p:txBody>
      </p:sp>
      <p:sp>
        <p:nvSpPr>
          <p:cNvPr id="19" name="Textplatzhalter 18">
            <a:extLst>
              <a:ext uri="{FF2B5EF4-FFF2-40B4-BE49-F238E27FC236}">
                <a16:creationId xmlns:a16="http://schemas.microsoft.com/office/drawing/2014/main" id="{44BB4A7F-8A9F-5AE5-99A6-7714EFA6FE45}"/>
              </a:ext>
            </a:extLst>
          </p:cNvPr>
          <p:cNvSpPr>
            <a:spLocks noGrp="1"/>
          </p:cNvSpPr>
          <p:nvPr>
            <p:ph type="body" sz="quarter" idx="15" hasCustomPrompt="1"/>
          </p:nvPr>
        </p:nvSpPr>
        <p:spPr bwMode="gray">
          <a:xfrm>
            <a:off x="334963" y="2301881"/>
            <a:ext cx="657225" cy="492443"/>
          </a:xfrm>
        </p:spPr>
        <p:txBody>
          <a:bodyPr anchor="ctr">
            <a:noAutofit/>
          </a:bodyPr>
          <a:lstStyle>
            <a:lvl1pPr rtl="0">
              <a:defRPr sz="3200" b="1">
                <a:solidFill>
                  <a:schemeClr val="accent1"/>
                </a:solidFill>
              </a:defRPr>
            </a:lvl1pPr>
          </a:lstStyle>
          <a:p>
            <a:pPr lvl="0"/>
            <a:r>
              <a:rPr lang="de-DE"/>
              <a:t>02</a:t>
            </a:r>
          </a:p>
        </p:txBody>
      </p:sp>
      <p:sp>
        <p:nvSpPr>
          <p:cNvPr id="21" name="Textplatzhalter 20">
            <a:extLst>
              <a:ext uri="{FF2B5EF4-FFF2-40B4-BE49-F238E27FC236}">
                <a16:creationId xmlns:a16="http://schemas.microsoft.com/office/drawing/2014/main" id="{40DC80CC-7832-2DCD-6A02-FB2ACEA31875}"/>
              </a:ext>
            </a:extLst>
          </p:cNvPr>
          <p:cNvSpPr>
            <a:spLocks noGrp="1"/>
          </p:cNvSpPr>
          <p:nvPr>
            <p:ph type="body" sz="quarter" idx="16" hasCustomPrompt="1"/>
          </p:nvPr>
        </p:nvSpPr>
        <p:spPr bwMode="gray">
          <a:xfrm>
            <a:off x="992188" y="2440380"/>
            <a:ext cx="6057198" cy="215444"/>
          </a:xfrm>
        </p:spPr>
        <p:txBody>
          <a:bodyPr anchor="ctr">
            <a:spAutoFit/>
          </a:bodyPr>
          <a:lstStyle>
            <a:lvl1pPr rtl="0">
              <a:defRPr/>
            </a:lvl1pPr>
          </a:lstStyle>
          <a:p>
            <a:pPr lvl="0"/>
            <a:r>
              <a:rPr lang="de-DE" err="1"/>
              <a:t>Agendapunkt</a:t>
            </a:r>
            <a:r>
              <a:rPr lang="de-DE"/>
              <a:t> 2</a:t>
            </a:r>
          </a:p>
        </p:txBody>
      </p:sp>
      <p:sp>
        <p:nvSpPr>
          <p:cNvPr id="23" name="Textplatzhalter 22">
            <a:extLst>
              <a:ext uri="{FF2B5EF4-FFF2-40B4-BE49-F238E27FC236}">
                <a16:creationId xmlns:a16="http://schemas.microsoft.com/office/drawing/2014/main" id="{F2BB2B8B-E676-7600-7D55-3E3FFBDF4277}"/>
              </a:ext>
            </a:extLst>
          </p:cNvPr>
          <p:cNvSpPr>
            <a:spLocks noGrp="1"/>
          </p:cNvSpPr>
          <p:nvPr>
            <p:ph type="body" sz="quarter" idx="17" hasCustomPrompt="1"/>
          </p:nvPr>
        </p:nvSpPr>
        <p:spPr bwMode="gray">
          <a:xfrm>
            <a:off x="334963" y="3262324"/>
            <a:ext cx="657225" cy="492443"/>
          </a:xfrm>
        </p:spPr>
        <p:txBody>
          <a:bodyPr anchor="ctr">
            <a:noAutofit/>
          </a:bodyPr>
          <a:lstStyle>
            <a:lvl1pPr rtl="0">
              <a:defRPr sz="3200" b="1">
                <a:solidFill>
                  <a:schemeClr val="accent1"/>
                </a:solidFill>
              </a:defRPr>
            </a:lvl1pPr>
          </a:lstStyle>
          <a:p>
            <a:pPr lvl="0"/>
            <a:r>
              <a:rPr lang="de-DE"/>
              <a:t>03</a:t>
            </a:r>
          </a:p>
        </p:txBody>
      </p:sp>
      <p:sp>
        <p:nvSpPr>
          <p:cNvPr id="25" name="Textplatzhalter 24">
            <a:extLst>
              <a:ext uri="{FF2B5EF4-FFF2-40B4-BE49-F238E27FC236}">
                <a16:creationId xmlns:a16="http://schemas.microsoft.com/office/drawing/2014/main" id="{C6B3AEC8-8098-3ECD-1A4D-D0A087F66103}"/>
              </a:ext>
            </a:extLst>
          </p:cNvPr>
          <p:cNvSpPr>
            <a:spLocks noGrp="1"/>
          </p:cNvSpPr>
          <p:nvPr>
            <p:ph type="body" sz="quarter" idx="18" hasCustomPrompt="1"/>
          </p:nvPr>
        </p:nvSpPr>
        <p:spPr bwMode="gray">
          <a:xfrm>
            <a:off x="992188" y="3400823"/>
            <a:ext cx="6057198" cy="215444"/>
          </a:xfrm>
        </p:spPr>
        <p:txBody>
          <a:bodyPr anchor="ctr">
            <a:spAutoFit/>
          </a:bodyPr>
          <a:lstStyle>
            <a:lvl1pPr rtl="0">
              <a:defRPr/>
            </a:lvl1pPr>
          </a:lstStyle>
          <a:p>
            <a:pPr lvl="0"/>
            <a:r>
              <a:rPr lang="de-DE" err="1"/>
              <a:t>Agendapunkt</a:t>
            </a:r>
            <a:r>
              <a:rPr lang="de-DE"/>
              <a:t> 3</a:t>
            </a:r>
          </a:p>
        </p:txBody>
      </p:sp>
      <p:sp>
        <p:nvSpPr>
          <p:cNvPr id="27" name="Textplatzhalter 26">
            <a:extLst>
              <a:ext uri="{FF2B5EF4-FFF2-40B4-BE49-F238E27FC236}">
                <a16:creationId xmlns:a16="http://schemas.microsoft.com/office/drawing/2014/main" id="{FB437C92-1A9D-D269-1EBA-B0F19D62260E}"/>
              </a:ext>
            </a:extLst>
          </p:cNvPr>
          <p:cNvSpPr>
            <a:spLocks noGrp="1"/>
          </p:cNvSpPr>
          <p:nvPr>
            <p:ph type="body" sz="quarter" idx="19" hasCustomPrompt="1"/>
          </p:nvPr>
        </p:nvSpPr>
        <p:spPr bwMode="gray">
          <a:xfrm>
            <a:off x="334963" y="4222767"/>
            <a:ext cx="657225" cy="492443"/>
          </a:xfrm>
        </p:spPr>
        <p:txBody>
          <a:bodyPr anchor="ctr">
            <a:noAutofit/>
          </a:bodyPr>
          <a:lstStyle>
            <a:lvl1pPr rtl="0">
              <a:defRPr sz="3200" b="1">
                <a:solidFill>
                  <a:schemeClr val="accent1"/>
                </a:solidFill>
              </a:defRPr>
            </a:lvl1pPr>
          </a:lstStyle>
          <a:p>
            <a:pPr lvl="0"/>
            <a:r>
              <a:rPr lang="de-DE"/>
              <a:t>04</a:t>
            </a:r>
          </a:p>
        </p:txBody>
      </p:sp>
      <p:sp>
        <p:nvSpPr>
          <p:cNvPr id="29" name="Textplatzhalter 28">
            <a:extLst>
              <a:ext uri="{FF2B5EF4-FFF2-40B4-BE49-F238E27FC236}">
                <a16:creationId xmlns:a16="http://schemas.microsoft.com/office/drawing/2014/main" id="{E3B84414-BFC0-0CA6-23D4-98C57480152B}"/>
              </a:ext>
            </a:extLst>
          </p:cNvPr>
          <p:cNvSpPr>
            <a:spLocks noGrp="1"/>
          </p:cNvSpPr>
          <p:nvPr>
            <p:ph type="body" sz="quarter" idx="20" hasCustomPrompt="1"/>
          </p:nvPr>
        </p:nvSpPr>
        <p:spPr bwMode="gray">
          <a:xfrm>
            <a:off x="992188" y="4361266"/>
            <a:ext cx="6057198" cy="215444"/>
          </a:xfrm>
        </p:spPr>
        <p:txBody>
          <a:bodyPr anchor="ctr">
            <a:spAutoFit/>
          </a:bodyPr>
          <a:lstStyle>
            <a:lvl1pPr rtl="0">
              <a:defRPr/>
            </a:lvl1pPr>
          </a:lstStyle>
          <a:p>
            <a:pPr lvl="0"/>
            <a:r>
              <a:rPr lang="de-DE" err="1"/>
              <a:t>Agendapunkt</a:t>
            </a:r>
            <a:r>
              <a:rPr lang="de-DE"/>
              <a:t> 4</a:t>
            </a:r>
          </a:p>
        </p:txBody>
      </p:sp>
      <p:sp>
        <p:nvSpPr>
          <p:cNvPr id="31" name="Textplatzhalter 30">
            <a:extLst>
              <a:ext uri="{FF2B5EF4-FFF2-40B4-BE49-F238E27FC236}">
                <a16:creationId xmlns:a16="http://schemas.microsoft.com/office/drawing/2014/main" id="{5715DCE7-9147-4352-98B0-44FE8629780D}"/>
              </a:ext>
            </a:extLst>
          </p:cNvPr>
          <p:cNvSpPr>
            <a:spLocks noGrp="1"/>
          </p:cNvSpPr>
          <p:nvPr>
            <p:ph type="body" sz="quarter" idx="21" hasCustomPrompt="1"/>
          </p:nvPr>
        </p:nvSpPr>
        <p:spPr bwMode="gray">
          <a:xfrm>
            <a:off x="334963" y="5183210"/>
            <a:ext cx="657225" cy="492443"/>
          </a:xfrm>
        </p:spPr>
        <p:txBody>
          <a:bodyPr anchor="ctr">
            <a:noAutofit/>
          </a:bodyPr>
          <a:lstStyle>
            <a:lvl1pPr rtl="0">
              <a:defRPr sz="3200" b="1">
                <a:solidFill>
                  <a:schemeClr val="accent1"/>
                </a:solidFill>
              </a:defRPr>
            </a:lvl1pPr>
          </a:lstStyle>
          <a:p>
            <a:pPr lvl="0"/>
            <a:r>
              <a:rPr lang="de-DE"/>
              <a:t>05</a:t>
            </a:r>
          </a:p>
        </p:txBody>
      </p:sp>
      <p:sp>
        <p:nvSpPr>
          <p:cNvPr id="33" name="Textplatzhalter 32">
            <a:extLst>
              <a:ext uri="{FF2B5EF4-FFF2-40B4-BE49-F238E27FC236}">
                <a16:creationId xmlns:a16="http://schemas.microsoft.com/office/drawing/2014/main" id="{B29E073E-EBCB-737E-C38B-84C86FEDB7A1}"/>
              </a:ext>
            </a:extLst>
          </p:cNvPr>
          <p:cNvSpPr>
            <a:spLocks noGrp="1"/>
          </p:cNvSpPr>
          <p:nvPr>
            <p:ph type="body" sz="quarter" idx="22" hasCustomPrompt="1"/>
          </p:nvPr>
        </p:nvSpPr>
        <p:spPr bwMode="gray">
          <a:xfrm>
            <a:off x="992188" y="5321709"/>
            <a:ext cx="6057198" cy="215444"/>
          </a:xfrm>
        </p:spPr>
        <p:txBody>
          <a:bodyPr anchor="ctr">
            <a:spAutoFit/>
          </a:bodyPr>
          <a:lstStyle>
            <a:lvl1pPr rtl="0">
              <a:defRPr/>
            </a:lvl1pPr>
          </a:lstStyle>
          <a:p>
            <a:pPr lvl="0"/>
            <a:r>
              <a:rPr lang="de-DE" err="1"/>
              <a:t>Agendapunkt</a:t>
            </a:r>
            <a:r>
              <a:rPr lang="de-DE"/>
              <a:t> 5</a:t>
            </a:r>
          </a:p>
        </p:txBody>
      </p:sp>
      <p:sp>
        <p:nvSpPr>
          <p:cNvPr id="39" name="Textplatzhalter 38">
            <a:extLst>
              <a:ext uri="{FF2B5EF4-FFF2-40B4-BE49-F238E27FC236}">
                <a16:creationId xmlns:a16="http://schemas.microsoft.com/office/drawing/2014/main" id="{2927822B-66F4-B68C-FA14-06E03195E1F4}"/>
              </a:ext>
            </a:extLst>
          </p:cNvPr>
          <p:cNvSpPr>
            <a:spLocks noGrp="1"/>
          </p:cNvSpPr>
          <p:nvPr>
            <p:ph type="body" sz="quarter" idx="23" hasCustomPrompt="1"/>
          </p:nvPr>
        </p:nvSpPr>
        <p:spPr bwMode="gray">
          <a:xfrm>
            <a:off x="992188" y="2067881"/>
            <a:ext cx="6057198" cy="0"/>
          </a:xfrm>
          <a:custGeom>
            <a:avLst/>
            <a:gdLst>
              <a:gd name="connsiteX0" fmla="*/ 0 w 5646737"/>
              <a:gd name="connsiteY0" fmla="*/ 0 h 247650"/>
              <a:gd name="connsiteX1" fmla="*/ 5646737 w 5646737"/>
              <a:gd name="connsiteY1" fmla="*/ 0 h 247650"/>
              <a:gd name="connsiteX2" fmla="*/ 5646737 w 5646737"/>
              <a:gd name="connsiteY2" fmla="*/ 247650 h 247650"/>
              <a:gd name="connsiteX3" fmla="*/ 0 w 5646737"/>
              <a:gd name="connsiteY3" fmla="*/ 247650 h 247650"/>
              <a:gd name="connsiteX4" fmla="*/ 0 w 5646737"/>
              <a:gd name="connsiteY4" fmla="*/ 0 h 247650"/>
              <a:gd name="connsiteX0" fmla="*/ 0 w 5646737"/>
              <a:gd name="connsiteY0" fmla="*/ 0 h 247650"/>
              <a:gd name="connsiteX1" fmla="*/ 5646737 w 5646737"/>
              <a:gd name="connsiteY1" fmla="*/ 0 h 247650"/>
              <a:gd name="connsiteX2" fmla="*/ 5646737 w 5646737"/>
              <a:gd name="connsiteY2" fmla="*/ 247650 h 247650"/>
              <a:gd name="connsiteX3" fmla="*/ 0 w 5646737"/>
              <a:gd name="connsiteY3" fmla="*/ 0 h 24765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1" name="Textplatzhalter 40">
            <a:extLst>
              <a:ext uri="{FF2B5EF4-FFF2-40B4-BE49-F238E27FC236}">
                <a16:creationId xmlns:a16="http://schemas.microsoft.com/office/drawing/2014/main" id="{0A0314D6-0FB2-90C9-25C3-3F0ABC886694}"/>
              </a:ext>
            </a:extLst>
          </p:cNvPr>
          <p:cNvSpPr>
            <a:spLocks noGrp="1"/>
          </p:cNvSpPr>
          <p:nvPr>
            <p:ph type="body" sz="quarter" idx="24" hasCustomPrompt="1"/>
          </p:nvPr>
        </p:nvSpPr>
        <p:spPr bwMode="gray">
          <a:xfrm>
            <a:off x="992188" y="3028324"/>
            <a:ext cx="6057198" cy="0"/>
          </a:xfrm>
          <a:custGeom>
            <a:avLst/>
            <a:gdLst>
              <a:gd name="connsiteX0" fmla="*/ 0 w 5646737"/>
              <a:gd name="connsiteY0" fmla="*/ 0 h 123825"/>
              <a:gd name="connsiteX1" fmla="*/ 5646737 w 5646737"/>
              <a:gd name="connsiteY1" fmla="*/ 0 h 123825"/>
              <a:gd name="connsiteX2" fmla="*/ 5646737 w 5646737"/>
              <a:gd name="connsiteY2" fmla="*/ 123825 h 123825"/>
              <a:gd name="connsiteX3" fmla="*/ 0 w 5646737"/>
              <a:gd name="connsiteY3" fmla="*/ 123825 h 123825"/>
              <a:gd name="connsiteX4" fmla="*/ 0 w 5646737"/>
              <a:gd name="connsiteY4" fmla="*/ 0 h 123825"/>
              <a:gd name="connsiteX0" fmla="*/ 0 w 5646737"/>
              <a:gd name="connsiteY0" fmla="*/ 0 h 123825"/>
              <a:gd name="connsiteX1" fmla="*/ 5646737 w 5646737"/>
              <a:gd name="connsiteY1" fmla="*/ 0 h 123825"/>
              <a:gd name="connsiteX2" fmla="*/ 5646737 w 5646737"/>
              <a:gd name="connsiteY2" fmla="*/ 123825 h 123825"/>
              <a:gd name="connsiteX3" fmla="*/ 0 w 5646737"/>
              <a:gd name="connsiteY3" fmla="*/ 0 h 123825"/>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3" name="Textplatzhalter 42">
            <a:extLst>
              <a:ext uri="{FF2B5EF4-FFF2-40B4-BE49-F238E27FC236}">
                <a16:creationId xmlns:a16="http://schemas.microsoft.com/office/drawing/2014/main" id="{2BCB1247-061F-7A61-EE17-AABFA50570C8}"/>
              </a:ext>
            </a:extLst>
          </p:cNvPr>
          <p:cNvSpPr>
            <a:spLocks noGrp="1"/>
          </p:cNvSpPr>
          <p:nvPr>
            <p:ph type="body" sz="quarter" idx="25" hasCustomPrompt="1"/>
          </p:nvPr>
        </p:nvSpPr>
        <p:spPr bwMode="gray">
          <a:xfrm>
            <a:off x="992188" y="3988767"/>
            <a:ext cx="6057198" cy="0"/>
          </a:xfrm>
          <a:custGeom>
            <a:avLst/>
            <a:gdLst>
              <a:gd name="connsiteX0" fmla="*/ 0 w 5646737"/>
              <a:gd name="connsiteY0" fmla="*/ 0 h 279400"/>
              <a:gd name="connsiteX1" fmla="*/ 5646737 w 5646737"/>
              <a:gd name="connsiteY1" fmla="*/ 0 h 279400"/>
              <a:gd name="connsiteX2" fmla="*/ 5646737 w 5646737"/>
              <a:gd name="connsiteY2" fmla="*/ 279400 h 279400"/>
              <a:gd name="connsiteX3" fmla="*/ 0 w 5646737"/>
              <a:gd name="connsiteY3" fmla="*/ 279400 h 279400"/>
              <a:gd name="connsiteX4" fmla="*/ 0 w 5646737"/>
              <a:gd name="connsiteY4" fmla="*/ 0 h 279400"/>
              <a:gd name="connsiteX0" fmla="*/ 0 w 5646737"/>
              <a:gd name="connsiteY0" fmla="*/ 0 h 279400"/>
              <a:gd name="connsiteX1" fmla="*/ 5646737 w 5646737"/>
              <a:gd name="connsiteY1" fmla="*/ 0 h 279400"/>
              <a:gd name="connsiteX2" fmla="*/ 5646737 w 5646737"/>
              <a:gd name="connsiteY2" fmla="*/ 279400 h 279400"/>
              <a:gd name="connsiteX3" fmla="*/ 0 w 5646737"/>
              <a:gd name="connsiteY3" fmla="*/ 0 h 27940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5" name="Textplatzhalter 44">
            <a:extLst>
              <a:ext uri="{FF2B5EF4-FFF2-40B4-BE49-F238E27FC236}">
                <a16:creationId xmlns:a16="http://schemas.microsoft.com/office/drawing/2014/main" id="{14414760-2D0B-2013-A2DC-1A9FDC56187B}"/>
              </a:ext>
            </a:extLst>
          </p:cNvPr>
          <p:cNvSpPr>
            <a:spLocks noGrp="1"/>
          </p:cNvSpPr>
          <p:nvPr>
            <p:ph type="body" sz="quarter" idx="26" hasCustomPrompt="1"/>
          </p:nvPr>
        </p:nvSpPr>
        <p:spPr bwMode="gray">
          <a:xfrm>
            <a:off x="992188" y="4949210"/>
            <a:ext cx="6057198" cy="0"/>
          </a:xfrm>
          <a:custGeom>
            <a:avLst/>
            <a:gdLst>
              <a:gd name="connsiteX0" fmla="*/ 0 w 5646737"/>
              <a:gd name="connsiteY0" fmla="*/ 0 h 228600"/>
              <a:gd name="connsiteX1" fmla="*/ 5646737 w 5646737"/>
              <a:gd name="connsiteY1" fmla="*/ 0 h 228600"/>
              <a:gd name="connsiteX2" fmla="*/ 5646737 w 5646737"/>
              <a:gd name="connsiteY2" fmla="*/ 228600 h 228600"/>
              <a:gd name="connsiteX3" fmla="*/ 0 w 5646737"/>
              <a:gd name="connsiteY3" fmla="*/ 228600 h 228600"/>
              <a:gd name="connsiteX4" fmla="*/ 0 w 5646737"/>
              <a:gd name="connsiteY4" fmla="*/ 0 h 228600"/>
              <a:gd name="connsiteX0" fmla="*/ 0 w 5646737"/>
              <a:gd name="connsiteY0" fmla="*/ 0 h 228600"/>
              <a:gd name="connsiteX1" fmla="*/ 5646737 w 5646737"/>
              <a:gd name="connsiteY1" fmla="*/ 0 h 228600"/>
              <a:gd name="connsiteX2" fmla="*/ 5646737 w 5646737"/>
              <a:gd name="connsiteY2" fmla="*/ 228600 h 228600"/>
              <a:gd name="connsiteX3" fmla="*/ 0 w 5646737"/>
              <a:gd name="connsiteY3" fmla="*/ 0 h 22860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Tree>
    <p:extLst>
      <p:ext uri="{BB962C8B-B14F-4D97-AF65-F5344CB8AC3E}">
        <p14:creationId xmlns:p14="http://schemas.microsoft.com/office/powerpoint/2010/main" val="276312098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secHead" preserve="1">
  <p:cSld name="Kapiteltrenner">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4670EECA-417E-59B1-EA15-62CD6137B406}"/>
              </a:ext>
            </a:extLst>
          </p:cNvPr>
          <p:cNvGraphicFramePr>
            <a:graphicFrameLocks noChangeAspect="1"/>
          </p:cNvGraphicFramePr>
          <p:nvPr userDrawn="1">
            <p:custDataLst>
              <p:tags r:id="rId1"/>
            </p:custDataLst>
            <p:extLst>
              <p:ext uri="{D42A27DB-BD31-4B8C-83A1-F6EECF244321}">
                <p14:modId xmlns:p14="http://schemas.microsoft.com/office/powerpoint/2010/main" val="36902693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4670EECA-417E-59B1-EA15-62CD6137B40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5" name="Freihandform: Form 14">
            <a:extLst>
              <a:ext uri="{FF2B5EF4-FFF2-40B4-BE49-F238E27FC236}">
                <a16:creationId xmlns:a16="http://schemas.microsoft.com/office/drawing/2014/main" id="{077B7131-93B2-7228-040F-A8A4886B90D4}"/>
              </a:ext>
            </a:extLst>
          </p:cNvPr>
          <p:cNvSpPr/>
          <p:nvPr userDrawn="1"/>
        </p:nvSpPr>
        <p:spPr bwMode="gray">
          <a:xfrm>
            <a:off x="0" y="0"/>
            <a:ext cx="4557487" cy="6858000"/>
          </a:xfrm>
          <a:custGeom>
            <a:avLst/>
            <a:gdLst>
              <a:gd name="connsiteX0" fmla="*/ 0 w 4557487"/>
              <a:gd name="connsiteY0" fmla="*/ 0 h 6858000"/>
              <a:gd name="connsiteX1" fmla="*/ 3443001 w 4557487"/>
              <a:gd name="connsiteY1" fmla="*/ 0 h 6858000"/>
              <a:gd name="connsiteX2" fmla="*/ 3571516 w 4557487"/>
              <a:gd name="connsiteY2" fmla="*/ 141620 h 6858000"/>
              <a:gd name="connsiteX3" fmla="*/ 4557487 w 4557487"/>
              <a:gd name="connsiteY3" fmla="*/ 2892681 h 6858000"/>
              <a:gd name="connsiteX4" fmla="*/ 4557487 w 4557487"/>
              <a:gd name="connsiteY4" fmla="*/ 3965454 h 6858000"/>
              <a:gd name="connsiteX5" fmla="*/ 3568619 w 4557487"/>
              <a:gd name="connsiteY5" fmla="*/ 6720128 h 6858000"/>
              <a:gd name="connsiteX6" fmla="*/ 3443146 w 4557487"/>
              <a:gd name="connsiteY6" fmla="*/ 6858000 h 6858000"/>
              <a:gd name="connsiteX7" fmla="*/ 0 w 4557487"/>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7487" h="6858000">
                <a:moveTo>
                  <a:pt x="0" y="0"/>
                </a:moveTo>
                <a:lnTo>
                  <a:pt x="3443001" y="0"/>
                </a:lnTo>
                <a:lnTo>
                  <a:pt x="3571516" y="141620"/>
                </a:lnTo>
                <a:cubicBezTo>
                  <a:pt x="4187909" y="889736"/>
                  <a:pt x="4557487" y="1848425"/>
                  <a:pt x="4557487" y="2892681"/>
                </a:cubicBezTo>
                <a:lnTo>
                  <a:pt x="4557487" y="3965454"/>
                </a:lnTo>
                <a:cubicBezTo>
                  <a:pt x="4557487" y="5013575"/>
                  <a:pt x="4186192" y="5972721"/>
                  <a:pt x="3568619" y="6720128"/>
                </a:cubicBezTo>
                <a:lnTo>
                  <a:pt x="3443146" y="6858000"/>
                </a:lnTo>
                <a:lnTo>
                  <a:pt x="0" y="6858000"/>
                </a:ln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2" name="Titel 1">
            <a:extLst>
              <a:ext uri="{FF2B5EF4-FFF2-40B4-BE49-F238E27FC236}">
                <a16:creationId xmlns:a16="http://schemas.microsoft.com/office/drawing/2014/main" id="{DEDADFDE-FE79-9D88-8FC6-191191EBEBAF}"/>
              </a:ext>
            </a:extLst>
          </p:cNvPr>
          <p:cNvSpPr>
            <a:spLocks noGrp="1"/>
          </p:cNvSpPr>
          <p:nvPr>
            <p:ph type="title"/>
          </p:nvPr>
        </p:nvSpPr>
        <p:spPr bwMode="gray">
          <a:xfrm>
            <a:off x="334964" y="1877625"/>
            <a:ext cx="3482124" cy="1107996"/>
          </a:xfrm>
        </p:spPr>
        <p:txBody>
          <a:bodyPr vert="horz" anchor="t">
            <a:noAutofit/>
          </a:bodyPr>
          <a:lstStyle>
            <a:lvl1pPr rtl="0">
              <a:defRPr sz="3600" b="0">
                <a:solidFill>
                  <a:schemeClr val="bg2"/>
                </a:solidFill>
              </a:defRPr>
            </a:lvl1pPr>
          </a:lstStyle>
          <a:p>
            <a:r>
              <a:rPr lang="de-DE"/>
              <a:t>Mastertitelformat bearbeiten</a:t>
            </a:r>
          </a:p>
        </p:txBody>
      </p:sp>
      <p:sp>
        <p:nvSpPr>
          <p:cNvPr id="3" name="Textplatzhalter 2">
            <a:extLst>
              <a:ext uri="{FF2B5EF4-FFF2-40B4-BE49-F238E27FC236}">
                <a16:creationId xmlns:a16="http://schemas.microsoft.com/office/drawing/2014/main" id="{CEB63D04-24F9-A5D4-B196-01BEFA23C9B4}"/>
              </a:ext>
            </a:extLst>
          </p:cNvPr>
          <p:cNvSpPr>
            <a:spLocks noGrp="1"/>
          </p:cNvSpPr>
          <p:nvPr>
            <p:ph type="body" idx="1" hasCustomPrompt="1"/>
          </p:nvPr>
        </p:nvSpPr>
        <p:spPr bwMode="gray">
          <a:xfrm>
            <a:off x="334963" y="1232192"/>
            <a:ext cx="1095148" cy="553998"/>
          </a:xfrm>
        </p:spPr>
        <p:txBody>
          <a:bodyPr anchor="b">
            <a:noAutofit/>
          </a:bodyPr>
          <a:lstStyle>
            <a:lvl1pPr marL="0" indent="0" rtl="0">
              <a:buNone/>
              <a:defRPr sz="3600" b="1">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01</a:t>
            </a:r>
          </a:p>
        </p:txBody>
      </p:sp>
      <p:pic>
        <p:nvPicPr>
          <p:cNvPr id="4" name="Grafik 3">
            <a:extLst>
              <a:ext uri="{FF2B5EF4-FFF2-40B4-BE49-F238E27FC236}">
                <a16:creationId xmlns:a16="http://schemas.microsoft.com/office/drawing/2014/main" id="{D4FBC85D-7F2B-FA6C-8A30-1C0B28625681}"/>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bwMode="gray">
          <a:xfrm>
            <a:off x="9912350" y="585788"/>
            <a:ext cx="1481726" cy="575038"/>
          </a:xfrm>
          <a:prstGeom prst="rect">
            <a:avLst/>
          </a:prstGeom>
        </p:spPr>
      </p:pic>
      <p:sp>
        <p:nvSpPr>
          <p:cNvPr id="6" name="Textfeld 5">
            <a:extLst>
              <a:ext uri="{FF2B5EF4-FFF2-40B4-BE49-F238E27FC236}">
                <a16:creationId xmlns:a16="http://schemas.microsoft.com/office/drawing/2014/main" id="{B56180AF-8FC3-04A7-9864-912B58CDED09}"/>
              </a:ext>
            </a:extLst>
          </p:cNvPr>
          <p:cNvSpPr txBox="1">
            <a:spLocks/>
          </p:cNvSpPr>
          <p:nvPr userDrawn="1"/>
        </p:nvSpPr>
        <p:spPr bwMode="gray">
          <a:xfrm>
            <a:off x="5340349" y="6366084"/>
            <a:ext cx="4550099" cy="153888"/>
          </a:xfrm>
          <a:prstGeom prst="rect">
            <a:avLst/>
          </a:prstGeom>
          <a:noFill/>
        </p:spPr>
        <p:txBody>
          <a:bodyPr wrap="square" lIns="0" tIns="0" rIns="0" bIns="0" rtlCol="0" anchor="ctr">
            <a:spAutoFit/>
          </a:bodyPr>
          <a:lstStyle/>
          <a:p>
            <a:pPr algn="l"/>
            <a:r>
              <a:rPr lang="de-DE" sz="1000"/>
              <a:t>Fußzeile einfügen</a:t>
            </a:r>
          </a:p>
        </p:txBody>
      </p:sp>
    </p:spTree>
    <p:extLst>
      <p:ext uri="{BB962C8B-B14F-4D97-AF65-F5344CB8AC3E}">
        <p14:creationId xmlns:p14="http://schemas.microsoft.com/office/powerpoint/2010/main" val="413538664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38327935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p:txBody>
          <a:bodyPr/>
          <a:lstStyle>
            <a:lvl1pPr rtl="0">
              <a:defRPr/>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6" name="Inhaltsplatzhalter 5">
            <a:extLst>
              <a:ext uri="{FF2B5EF4-FFF2-40B4-BE49-F238E27FC236}">
                <a16:creationId xmlns:a16="http://schemas.microsoft.com/office/drawing/2014/main" id="{7A4248EB-DFAA-3228-D2C8-53387B6C845D}"/>
              </a:ext>
            </a:extLst>
          </p:cNvPr>
          <p:cNvSpPr>
            <a:spLocks noGrp="1"/>
          </p:cNvSpPr>
          <p:nvPr>
            <p:ph sz="quarter" idx="14"/>
          </p:nvPr>
        </p:nvSpPr>
        <p:spPr bwMode="gray">
          <a:xfrm>
            <a:off x="334964" y="1341439"/>
            <a:ext cx="9577386" cy="4716462"/>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208174988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12033265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p:txBody>
          <a:bodyPr/>
          <a:lstStyle>
            <a:lvl1pPr rtl="0">
              <a:defRPr/>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Tree>
    <p:extLst>
      <p:ext uri="{BB962C8B-B14F-4D97-AF65-F5344CB8AC3E}">
        <p14:creationId xmlns:p14="http://schemas.microsoft.com/office/powerpoint/2010/main" val="92925234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Highlight">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4670EECA-417E-59B1-EA15-62CD6137B406}"/>
              </a:ext>
            </a:extLst>
          </p:cNvPr>
          <p:cNvGraphicFramePr>
            <a:graphicFrameLocks noChangeAspect="1"/>
          </p:cNvGraphicFramePr>
          <p:nvPr userDrawn="1">
            <p:custDataLst>
              <p:tags r:id="rId1"/>
            </p:custDataLst>
            <p:extLst>
              <p:ext uri="{D42A27DB-BD31-4B8C-83A1-F6EECF244321}">
                <p14:modId xmlns:p14="http://schemas.microsoft.com/office/powerpoint/2010/main" val="13696704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4670EECA-417E-59B1-EA15-62CD6137B40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6" name="Freihandform: Form 25">
            <a:extLst>
              <a:ext uri="{FF2B5EF4-FFF2-40B4-BE49-F238E27FC236}">
                <a16:creationId xmlns:a16="http://schemas.microsoft.com/office/drawing/2014/main" id="{B1E76471-9F96-6B8C-8FDB-8D742BFB4255}"/>
              </a:ext>
            </a:extLst>
          </p:cNvPr>
          <p:cNvSpPr/>
          <p:nvPr/>
        </p:nvSpPr>
        <p:spPr bwMode="gray">
          <a:xfrm>
            <a:off x="-1" y="0"/>
            <a:ext cx="3921580" cy="6858000"/>
          </a:xfrm>
          <a:custGeom>
            <a:avLst/>
            <a:gdLst>
              <a:gd name="connsiteX0" fmla="*/ 0 w 3921580"/>
              <a:gd name="connsiteY0" fmla="*/ 0 h 6858000"/>
              <a:gd name="connsiteX1" fmla="*/ 2807094 w 3921580"/>
              <a:gd name="connsiteY1" fmla="*/ 0 h 6858000"/>
              <a:gd name="connsiteX2" fmla="*/ 2935609 w 3921580"/>
              <a:gd name="connsiteY2" fmla="*/ 141620 h 6858000"/>
              <a:gd name="connsiteX3" fmla="*/ 3921580 w 3921580"/>
              <a:gd name="connsiteY3" fmla="*/ 2892681 h 6858000"/>
              <a:gd name="connsiteX4" fmla="*/ 3921580 w 3921580"/>
              <a:gd name="connsiteY4" fmla="*/ 3965454 h 6858000"/>
              <a:gd name="connsiteX5" fmla="*/ 2932712 w 3921580"/>
              <a:gd name="connsiteY5" fmla="*/ 6720128 h 6858000"/>
              <a:gd name="connsiteX6" fmla="*/ 2807239 w 3921580"/>
              <a:gd name="connsiteY6" fmla="*/ 6858000 h 6858000"/>
              <a:gd name="connsiteX7" fmla="*/ 0 w 392158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21580" h="6858000">
                <a:moveTo>
                  <a:pt x="0" y="0"/>
                </a:moveTo>
                <a:lnTo>
                  <a:pt x="2807094" y="0"/>
                </a:lnTo>
                <a:lnTo>
                  <a:pt x="2935609" y="141620"/>
                </a:lnTo>
                <a:cubicBezTo>
                  <a:pt x="3552002" y="889736"/>
                  <a:pt x="3921580" y="1848425"/>
                  <a:pt x="3921580" y="2892681"/>
                </a:cubicBezTo>
                <a:lnTo>
                  <a:pt x="3921580" y="3965454"/>
                </a:lnTo>
                <a:cubicBezTo>
                  <a:pt x="3921580" y="5013574"/>
                  <a:pt x="3550285" y="5972721"/>
                  <a:pt x="2932712" y="6720128"/>
                </a:cubicBezTo>
                <a:lnTo>
                  <a:pt x="2807239" y="6858000"/>
                </a:lnTo>
                <a:lnTo>
                  <a:pt x="0" y="6858000"/>
                </a:lnTo>
                <a:close/>
              </a:path>
            </a:pathLst>
          </a:custGeom>
          <a:solidFill>
            <a:schemeClr val="accent1"/>
          </a:solidFill>
          <a:ln w="6639" cap="flat">
            <a:noFill/>
            <a:prstDash val="solid"/>
            <a:miter/>
          </a:ln>
        </p:spPr>
        <p:txBody>
          <a:bodyPr wrap="square" rtlCol="0" anchor="ctr">
            <a:noAutofit/>
          </a:bodyPr>
          <a:lstStyle/>
          <a:p>
            <a:endParaRPr lang="de-DE"/>
          </a:p>
        </p:txBody>
      </p:sp>
      <p:sp>
        <p:nvSpPr>
          <p:cNvPr id="2" name="Titel 1">
            <a:extLst>
              <a:ext uri="{FF2B5EF4-FFF2-40B4-BE49-F238E27FC236}">
                <a16:creationId xmlns:a16="http://schemas.microsoft.com/office/drawing/2014/main" id="{DEDADFDE-FE79-9D88-8FC6-191191EBEBAF}"/>
              </a:ext>
            </a:extLst>
          </p:cNvPr>
          <p:cNvSpPr>
            <a:spLocks noGrp="1"/>
          </p:cNvSpPr>
          <p:nvPr>
            <p:ph type="title" hasCustomPrompt="1"/>
          </p:nvPr>
        </p:nvSpPr>
        <p:spPr bwMode="gray">
          <a:xfrm>
            <a:off x="515939" y="1877625"/>
            <a:ext cx="2894012" cy="677108"/>
          </a:xfrm>
        </p:spPr>
        <p:txBody>
          <a:bodyPr vert="horz" anchor="t">
            <a:noAutofit/>
          </a:bodyPr>
          <a:lstStyle>
            <a:lvl1pPr rtl="0">
              <a:defRPr sz="4400" b="1">
                <a:solidFill>
                  <a:schemeClr val="accent5"/>
                </a:solidFill>
              </a:defRPr>
            </a:lvl1pPr>
          </a:lstStyle>
          <a:p>
            <a:r>
              <a:rPr lang="de-DE"/>
              <a:t>Bearbeiten</a:t>
            </a:r>
          </a:p>
        </p:txBody>
      </p:sp>
      <p:sp>
        <p:nvSpPr>
          <p:cNvPr id="4" name="Textfeld 3">
            <a:extLst>
              <a:ext uri="{FF2B5EF4-FFF2-40B4-BE49-F238E27FC236}">
                <a16:creationId xmlns:a16="http://schemas.microsoft.com/office/drawing/2014/main" id="{F7120DA3-C8EC-2B52-271F-FFC439A6107D}"/>
              </a:ext>
            </a:extLst>
          </p:cNvPr>
          <p:cNvSpPr txBox="1">
            <a:spLocks/>
          </p:cNvSpPr>
          <p:nvPr userDrawn="1"/>
        </p:nvSpPr>
        <p:spPr bwMode="gray">
          <a:xfrm>
            <a:off x="5340349" y="6366084"/>
            <a:ext cx="4550099" cy="153888"/>
          </a:xfrm>
          <a:prstGeom prst="rect">
            <a:avLst/>
          </a:prstGeom>
          <a:noFill/>
        </p:spPr>
        <p:txBody>
          <a:bodyPr wrap="square" lIns="0" tIns="0" rIns="0" bIns="0" rtlCol="0" anchor="ctr">
            <a:spAutoFit/>
          </a:bodyPr>
          <a:lstStyle/>
          <a:p>
            <a:pPr algn="l"/>
            <a:r>
              <a:rPr lang="de-DE" sz="1000"/>
              <a:t>Fußzeile einfügen</a:t>
            </a:r>
          </a:p>
        </p:txBody>
      </p:sp>
      <p:sp>
        <p:nvSpPr>
          <p:cNvPr id="8" name="Textplatzhalter 7">
            <a:extLst>
              <a:ext uri="{FF2B5EF4-FFF2-40B4-BE49-F238E27FC236}">
                <a16:creationId xmlns:a16="http://schemas.microsoft.com/office/drawing/2014/main" id="{E1123012-6B9C-6E13-6C0D-D1DAAFEC568A}"/>
              </a:ext>
            </a:extLst>
          </p:cNvPr>
          <p:cNvSpPr>
            <a:spLocks noGrp="1"/>
          </p:cNvSpPr>
          <p:nvPr>
            <p:ph type="body" sz="quarter" idx="10"/>
          </p:nvPr>
        </p:nvSpPr>
        <p:spPr bwMode="gray">
          <a:xfrm>
            <a:off x="515938" y="1594789"/>
            <a:ext cx="2894012" cy="307777"/>
          </a:xfrm>
        </p:spPr>
        <p:txBody>
          <a:bodyPr anchor="b">
            <a:noAutofit/>
          </a:bodyPr>
          <a:lstStyle>
            <a:lvl1pPr>
              <a:defRPr sz="2000">
                <a:solidFill>
                  <a:schemeClr val="bg2"/>
                </a:solidFill>
              </a:defRPr>
            </a:lvl1pPr>
          </a:lstStyle>
          <a:p>
            <a:pPr lvl="0"/>
            <a:r>
              <a:rPr lang="de-DE"/>
              <a:t>Mastertextformat</a:t>
            </a:r>
          </a:p>
        </p:txBody>
      </p:sp>
      <p:cxnSp>
        <p:nvCxnSpPr>
          <p:cNvPr id="14" name="Gerader Verbinder 13">
            <a:extLst>
              <a:ext uri="{FF2B5EF4-FFF2-40B4-BE49-F238E27FC236}">
                <a16:creationId xmlns:a16="http://schemas.microsoft.com/office/drawing/2014/main" id="{AA0BF8B3-9221-51E4-956A-C1AB9077E0E1}"/>
              </a:ext>
            </a:extLst>
          </p:cNvPr>
          <p:cNvCxnSpPr>
            <a:cxnSpLocks/>
          </p:cNvCxnSpPr>
          <p:nvPr userDrawn="1"/>
        </p:nvCxnSpPr>
        <p:spPr bwMode="gray">
          <a:xfrm>
            <a:off x="515938" y="2878133"/>
            <a:ext cx="554688"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2" name="Datumsplatzhalter 21">
            <a:extLst>
              <a:ext uri="{FF2B5EF4-FFF2-40B4-BE49-F238E27FC236}">
                <a16:creationId xmlns:a16="http://schemas.microsoft.com/office/drawing/2014/main" id="{F4B41C4A-FD08-EB92-1A6E-59F47AE8A569}"/>
              </a:ext>
            </a:extLst>
          </p:cNvPr>
          <p:cNvSpPr>
            <a:spLocks noGrp="1"/>
          </p:cNvSpPr>
          <p:nvPr>
            <p:ph type="dt" sz="half" idx="11"/>
          </p:nvPr>
        </p:nvSpPr>
        <p:spPr bwMode="gray"/>
        <p:txBody>
          <a:bodyPr/>
          <a:lstStyle>
            <a:lvl1pPr>
              <a:defRPr>
                <a:solidFill>
                  <a:schemeClr val="bg2"/>
                </a:solidFill>
              </a:defRPr>
            </a:lvl1pPr>
          </a:lstStyle>
          <a:p>
            <a:r>
              <a:rPr lang="de-DE"/>
              <a:t>September 2023</a:t>
            </a:r>
          </a:p>
        </p:txBody>
      </p:sp>
      <p:sp>
        <p:nvSpPr>
          <p:cNvPr id="23" name="Foliennummernplatzhalter 22">
            <a:extLst>
              <a:ext uri="{FF2B5EF4-FFF2-40B4-BE49-F238E27FC236}">
                <a16:creationId xmlns:a16="http://schemas.microsoft.com/office/drawing/2014/main" id="{3AFB4B35-FC10-0E9C-1EB5-3E8A1D750C27}"/>
              </a:ext>
            </a:extLst>
          </p:cNvPr>
          <p:cNvSpPr>
            <a:spLocks noGrp="1"/>
          </p:cNvSpPr>
          <p:nvPr>
            <p:ph type="sldNum" sz="quarter" idx="12"/>
          </p:nvPr>
        </p:nvSpPr>
        <p:spPr bwMode="gray"/>
        <p:txBody>
          <a:bodyPr/>
          <a:lstStyle>
            <a:lvl1pPr>
              <a:defRPr>
                <a:solidFill>
                  <a:schemeClr val="bg2"/>
                </a:solidFill>
              </a:defRPr>
            </a:lvl1pPr>
          </a:lstStyle>
          <a:p>
            <a:fld id="{92856411-09AC-47D4-94EF-27DE10819023}" type="slidenum">
              <a:rPr lang="de-DE" smtClean="0"/>
              <a:pPr/>
              <a:t>‹#›</a:t>
            </a:fld>
            <a:endParaRPr lang="de-DE"/>
          </a:p>
        </p:txBody>
      </p:sp>
      <p:pic>
        <p:nvPicPr>
          <p:cNvPr id="3" name="Grafik 2">
            <a:extLst>
              <a:ext uri="{FF2B5EF4-FFF2-40B4-BE49-F238E27FC236}">
                <a16:creationId xmlns:a16="http://schemas.microsoft.com/office/drawing/2014/main" id="{603D571D-834E-8CA2-F110-5A04AF828D21}"/>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bwMode="gray">
          <a:xfrm>
            <a:off x="11034713" y="6260307"/>
            <a:ext cx="853261" cy="331139"/>
          </a:xfrm>
          <a:prstGeom prst="rect">
            <a:avLst/>
          </a:prstGeom>
        </p:spPr>
      </p:pic>
    </p:spTree>
    <p:extLst>
      <p:ext uri="{BB962C8B-B14F-4D97-AF65-F5344CB8AC3E}">
        <p14:creationId xmlns:p14="http://schemas.microsoft.com/office/powerpoint/2010/main" val="98555285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 Inhalte">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35653955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0" name="Inhaltsplatzhalter 9">
            <a:extLst>
              <a:ext uri="{FF2B5EF4-FFF2-40B4-BE49-F238E27FC236}">
                <a16:creationId xmlns:a16="http://schemas.microsoft.com/office/drawing/2014/main" id="{53C27536-0AF2-F93B-5123-443E05BC3D84}"/>
              </a:ext>
            </a:extLst>
          </p:cNvPr>
          <p:cNvSpPr>
            <a:spLocks noGrp="1"/>
          </p:cNvSpPr>
          <p:nvPr>
            <p:ph sz="quarter" idx="19"/>
          </p:nvPr>
        </p:nvSpPr>
        <p:spPr bwMode="gray">
          <a:xfrm>
            <a:off x="334963" y="1341438"/>
            <a:ext cx="5617037"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12" name="Inhaltsplatzhalter 11">
            <a:extLst>
              <a:ext uri="{FF2B5EF4-FFF2-40B4-BE49-F238E27FC236}">
                <a16:creationId xmlns:a16="http://schemas.microsoft.com/office/drawing/2014/main" id="{EFBB43A1-88DA-2369-4C59-FA6FEE36F4E3}"/>
              </a:ext>
            </a:extLst>
          </p:cNvPr>
          <p:cNvSpPr>
            <a:spLocks noGrp="1"/>
          </p:cNvSpPr>
          <p:nvPr>
            <p:ph sz="quarter" idx="20"/>
          </p:nvPr>
        </p:nvSpPr>
        <p:spPr bwMode="gray">
          <a:xfrm>
            <a:off x="6239999" y="1341438"/>
            <a:ext cx="5617037"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21201724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 und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29432234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6332538"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5" name="Bildplatzhalter 14">
            <a:extLst>
              <a:ext uri="{FF2B5EF4-FFF2-40B4-BE49-F238E27FC236}">
                <a16:creationId xmlns:a16="http://schemas.microsoft.com/office/drawing/2014/main" id="{6B1A2D8C-DDA7-8096-C170-C7A6CE188147}"/>
              </a:ext>
            </a:extLst>
          </p:cNvPr>
          <p:cNvSpPr>
            <a:spLocks noGrp="1"/>
          </p:cNvSpPr>
          <p:nvPr>
            <p:ph type="pic" sz="quarter" idx="14"/>
          </p:nvPr>
        </p:nvSpPr>
        <p:spPr bwMode="gray">
          <a:xfrm>
            <a:off x="6996113" y="0"/>
            <a:ext cx="5195887" cy="6057900"/>
          </a:xfrm>
          <a:custGeom>
            <a:avLst/>
            <a:gdLst>
              <a:gd name="connsiteX0" fmla="*/ 0 w 5195887"/>
              <a:gd name="connsiteY0" fmla="*/ 0 h 6057900"/>
              <a:gd name="connsiteX1" fmla="*/ 5195887 w 5195887"/>
              <a:gd name="connsiteY1" fmla="*/ 0 h 6057900"/>
              <a:gd name="connsiteX2" fmla="*/ 5195887 w 5195887"/>
              <a:gd name="connsiteY2" fmla="*/ 6057900 h 6057900"/>
              <a:gd name="connsiteX3" fmla="*/ 190540 w 5195887"/>
              <a:gd name="connsiteY3" fmla="*/ 6057900 h 6057900"/>
              <a:gd name="connsiteX4" fmla="*/ 0 w 5195887"/>
              <a:gd name="connsiteY4" fmla="*/ 5867360 h 6057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5887" h="6057900">
                <a:moveTo>
                  <a:pt x="0" y="0"/>
                </a:moveTo>
                <a:lnTo>
                  <a:pt x="5195887" y="0"/>
                </a:lnTo>
                <a:lnTo>
                  <a:pt x="5195887" y="6057900"/>
                </a:lnTo>
                <a:lnTo>
                  <a:pt x="190540" y="6057900"/>
                </a:lnTo>
                <a:cubicBezTo>
                  <a:pt x="85308" y="6057900"/>
                  <a:pt x="0" y="5972592"/>
                  <a:pt x="0" y="586736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
        <p:nvSpPr>
          <p:cNvPr id="10" name="Inhaltsplatzhalter 9">
            <a:extLst>
              <a:ext uri="{FF2B5EF4-FFF2-40B4-BE49-F238E27FC236}">
                <a16:creationId xmlns:a16="http://schemas.microsoft.com/office/drawing/2014/main" id="{49813879-C809-7858-9C78-9600672F4675}"/>
              </a:ext>
            </a:extLst>
          </p:cNvPr>
          <p:cNvSpPr>
            <a:spLocks noGrp="1"/>
          </p:cNvSpPr>
          <p:nvPr>
            <p:ph sz="quarter" idx="15"/>
          </p:nvPr>
        </p:nvSpPr>
        <p:spPr bwMode="gray">
          <a:xfrm>
            <a:off x="334963" y="1341438"/>
            <a:ext cx="6332538"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12797312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ext und 2 Bilder">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14977046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6332538"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1" name="Bildplatzhalter 10">
            <a:extLst>
              <a:ext uri="{FF2B5EF4-FFF2-40B4-BE49-F238E27FC236}">
                <a16:creationId xmlns:a16="http://schemas.microsoft.com/office/drawing/2014/main" id="{797AE74B-D311-EF11-D87E-16AC353BF83F}"/>
              </a:ext>
            </a:extLst>
          </p:cNvPr>
          <p:cNvSpPr>
            <a:spLocks noGrp="1"/>
          </p:cNvSpPr>
          <p:nvPr>
            <p:ph type="pic" sz="quarter" idx="14"/>
          </p:nvPr>
        </p:nvSpPr>
        <p:spPr bwMode="gray">
          <a:xfrm>
            <a:off x="6996113" y="3102970"/>
            <a:ext cx="5195887" cy="2954930"/>
          </a:xfrm>
          <a:custGeom>
            <a:avLst/>
            <a:gdLst>
              <a:gd name="connsiteX0" fmla="*/ 0 w 5195887"/>
              <a:gd name="connsiteY0" fmla="*/ 0 h 2954930"/>
              <a:gd name="connsiteX1" fmla="*/ 5195887 w 5195887"/>
              <a:gd name="connsiteY1" fmla="*/ 0 h 2954930"/>
              <a:gd name="connsiteX2" fmla="*/ 5195887 w 5195887"/>
              <a:gd name="connsiteY2" fmla="*/ 2954930 h 2954930"/>
              <a:gd name="connsiteX3" fmla="*/ 190540 w 5195887"/>
              <a:gd name="connsiteY3" fmla="*/ 2954930 h 2954930"/>
              <a:gd name="connsiteX4" fmla="*/ 0 w 5195887"/>
              <a:gd name="connsiteY4" fmla="*/ 2764390 h 2954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5887" h="2954930">
                <a:moveTo>
                  <a:pt x="0" y="0"/>
                </a:moveTo>
                <a:lnTo>
                  <a:pt x="5195887" y="0"/>
                </a:lnTo>
                <a:lnTo>
                  <a:pt x="5195887" y="2954930"/>
                </a:lnTo>
                <a:lnTo>
                  <a:pt x="190540" y="2954930"/>
                </a:lnTo>
                <a:cubicBezTo>
                  <a:pt x="85308" y="2954930"/>
                  <a:pt x="0" y="2869622"/>
                  <a:pt x="0" y="276439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
        <p:nvSpPr>
          <p:cNvPr id="8" name="Bildplatzhalter 7">
            <a:extLst>
              <a:ext uri="{FF2B5EF4-FFF2-40B4-BE49-F238E27FC236}">
                <a16:creationId xmlns:a16="http://schemas.microsoft.com/office/drawing/2014/main" id="{6CC9A3C5-B253-1E62-C1CD-6BE0C3A84ADF}"/>
              </a:ext>
            </a:extLst>
          </p:cNvPr>
          <p:cNvSpPr>
            <a:spLocks noGrp="1"/>
          </p:cNvSpPr>
          <p:nvPr>
            <p:ph type="pic" sz="quarter" idx="15"/>
          </p:nvPr>
        </p:nvSpPr>
        <p:spPr bwMode="gray">
          <a:xfrm>
            <a:off x="6996113" y="1"/>
            <a:ext cx="5195887" cy="2949081"/>
          </a:xfrm>
          <a:solidFill>
            <a:schemeClr val="bg2"/>
          </a:solidFill>
        </p:spPr>
        <p:txBody>
          <a:bodyPr bIns="0" anchor="ctr"/>
          <a:lstStyle>
            <a:lvl1pPr algn="ctr" rtl="0">
              <a:defRPr/>
            </a:lvl1pPr>
          </a:lstStyle>
          <a:p>
            <a:r>
              <a:rPr lang="de-DE"/>
              <a:t>Bild durch Klicken auf Symbol hinzufügen</a:t>
            </a:r>
          </a:p>
        </p:txBody>
      </p:sp>
      <p:sp>
        <p:nvSpPr>
          <p:cNvPr id="12" name="Inhaltsplatzhalter 11">
            <a:extLst>
              <a:ext uri="{FF2B5EF4-FFF2-40B4-BE49-F238E27FC236}">
                <a16:creationId xmlns:a16="http://schemas.microsoft.com/office/drawing/2014/main" id="{7F026CB0-C06F-4C3D-65D7-386EFBF582DA}"/>
              </a:ext>
            </a:extLst>
          </p:cNvPr>
          <p:cNvSpPr>
            <a:spLocks noGrp="1"/>
          </p:cNvSpPr>
          <p:nvPr>
            <p:ph sz="quarter" idx="16"/>
          </p:nvPr>
        </p:nvSpPr>
        <p:spPr bwMode="gray">
          <a:xfrm>
            <a:off x="334963" y="1341438"/>
            <a:ext cx="6332538"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7" name="TextBox 6">
            <a:extLst>
              <a:ext uri="{FF2B5EF4-FFF2-40B4-BE49-F238E27FC236}">
                <a16:creationId xmlns:a16="http://schemas.microsoft.com/office/drawing/2014/main" id="{E5634927-1FBD-A028-F401-8ED9E0F70304}"/>
              </a:ext>
            </a:extLst>
          </p:cNvPr>
          <p:cNvSpPr txBox="1"/>
          <p:nvPr userDrawn="1"/>
        </p:nvSpPr>
        <p:spPr>
          <a:xfrm>
            <a:off x="6190488" y="6437376"/>
            <a:ext cx="0" cy="0"/>
          </a:xfrm>
          <a:prstGeom prst="rect">
            <a:avLst/>
          </a:prstGeom>
          <a:noFill/>
        </p:spPr>
        <p:txBody>
          <a:bodyPr wrap="none" lIns="0" tIns="0" rIns="0" bIns="0" rtlCol="0">
            <a:noAutofit/>
          </a:bodyPr>
          <a:lstStyle/>
          <a:p>
            <a:pPr algn="l"/>
            <a:endParaRPr lang="en-DE" sz="1400" err="1"/>
          </a:p>
        </p:txBody>
      </p:sp>
      <p:sp>
        <p:nvSpPr>
          <p:cNvPr id="9" name="TextBox 8">
            <a:extLst>
              <a:ext uri="{FF2B5EF4-FFF2-40B4-BE49-F238E27FC236}">
                <a16:creationId xmlns:a16="http://schemas.microsoft.com/office/drawing/2014/main" id="{E929851A-1BBE-8292-FB9E-2BE94AD6A482}"/>
              </a:ext>
            </a:extLst>
          </p:cNvPr>
          <p:cNvSpPr txBox="1"/>
          <p:nvPr userDrawn="1"/>
        </p:nvSpPr>
        <p:spPr>
          <a:xfrm>
            <a:off x="7104888" y="6473952"/>
            <a:ext cx="0" cy="0"/>
          </a:xfrm>
          <a:prstGeom prst="rect">
            <a:avLst/>
          </a:prstGeom>
          <a:noFill/>
        </p:spPr>
        <p:txBody>
          <a:bodyPr wrap="none" lIns="0" tIns="0" rIns="0" bIns="0" rtlCol="0">
            <a:noAutofit/>
          </a:bodyPr>
          <a:lstStyle/>
          <a:p>
            <a:pPr algn="l"/>
            <a:endParaRPr lang="en-DE" sz="1400"/>
          </a:p>
        </p:txBody>
      </p:sp>
      <p:sp>
        <p:nvSpPr>
          <p:cNvPr id="10" name="TextBox 9">
            <a:extLst>
              <a:ext uri="{FF2B5EF4-FFF2-40B4-BE49-F238E27FC236}">
                <a16:creationId xmlns:a16="http://schemas.microsoft.com/office/drawing/2014/main" id="{842F8401-3C75-B45F-D5FB-7EAD8BD473A9}"/>
              </a:ext>
            </a:extLst>
          </p:cNvPr>
          <p:cNvSpPr txBox="1"/>
          <p:nvPr userDrawn="1"/>
        </p:nvSpPr>
        <p:spPr>
          <a:xfrm>
            <a:off x="5998464" y="6464808"/>
            <a:ext cx="0" cy="0"/>
          </a:xfrm>
          <a:prstGeom prst="rect">
            <a:avLst/>
          </a:prstGeom>
          <a:noFill/>
        </p:spPr>
        <p:txBody>
          <a:bodyPr wrap="none" lIns="0" tIns="0" rIns="0" bIns="0" rtlCol="0">
            <a:noAutofit/>
          </a:bodyPr>
          <a:lstStyle/>
          <a:p>
            <a:pPr algn="l"/>
            <a:endParaRPr lang="en-DE" sz="1400" err="1"/>
          </a:p>
        </p:txBody>
      </p:sp>
      <p:sp>
        <p:nvSpPr>
          <p:cNvPr id="14" name="Rectangle 13">
            <a:extLst>
              <a:ext uri="{FF2B5EF4-FFF2-40B4-BE49-F238E27FC236}">
                <a16:creationId xmlns:a16="http://schemas.microsoft.com/office/drawing/2014/main" id="{5BFAC548-B7E3-AD6B-6260-E2FE7A4E61E8}"/>
              </a:ext>
            </a:extLst>
          </p:cNvPr>
          <p:cNvSpPr/>
          <p:nvPr userDrawn="1"/>
        </p:nvSpPr>
        <p:spPr>
          <a:xfrm>
            <a:off x="5029200" y="6366084"/>
            <a:ext cx="1810512" cy="281604"/>
          </a:xfrm>
          <a:prstGeom prst="rect">
            <a:avLst/>
          </a:prstGeom>
          <a:ln>
            <a:noFill/>
          </a:ln>
        </p:spPr>
        <p:style>
          <a:lnRef idx="2">
            <a:schemeClr val="dk1"/>
          </a:lnRef>
          <a:fillRef idx="1">
            <a:schemeClr val="lt1"/>
          </a:fillRef>
          <a:effectRef idx="0">
            <a:schemeClr val="dk1"/>
          </a:effectRef>
          <a:fontRef idx="minor">
            <a:schemeClr val="dk1"/>
          </a:fontRef>
        </p:style>
        <p:txBody>
          <a:bodyPr lIns="108000" tIns="72000" rIns="108000" bIns="72000" rtlCol="0" anchor="ctr"/>
          <a:lstStyle/>
          <a:p>
            <a:pPr algn="ctr"/>
            <a:endParaRPr lang="en-DE" sz="1400" err="1">
              <a:solidFill>
                <a:schemeClr val="bg2"/>
              </a:solidFill>
            </a:endParaRPr>
          </a:p>
        </p:txBody>
      </p:sp>
    </p:spTree>
    <p:extLst>
      <p:ext uri="{BB962C8B-B14F-4D97-AF65-F5344CB8AC3E}">
        <p14:creationId xmlns:p14="http://schemas.microsoft.com/office/powerpoint/2010/main" val="342043706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4-spaltig mit Bild">
    <p:spTree>
      <p:nvGrpSpPr>
        <p:cNvPr id="1" name=""/>
        <p:cNvGrpSpPr/>
        <p:nvPr/>
      </p:nvGrpSpPr>
      <p:grpSpPr>
        <a:xfrm>
          <a:off x="0" y="0"/>
          <a:ext cx="0" cy="0"/>
          <a:chOff x="0" y="0"/>
          <a:chExt cx="0" cy="0"/>
        </a:xfrm>
      </p:grpSpPr>
      <p:graphicFrame>
        <p:nvGraphicFramePr>
          <p:cNvPr id="31" name="Objekt 30" hidden="1">
            <a:extLst>
              <a:ext uri="{FF2B5EF4-FFF2-40B4-BE49-F238E27FC236}">
                <a16:creationId xmlns:a16="http://schemas.microsoft.com/office/drawing/2014/main" id="{5E3ED537-8ADC-17B3-4DA7-0E7A496AF1CC}"/>
              </a:ext>
            </a:extLst>
          </p:cNvPr>
          <p:cNvGraphicFramePr>
            <a:graphicFrameLocks noChangeAspect="1"/>
          </p:cNvGraphicFramePr>
          <p:nvPr userDrawn="1">
            <p:custDataLst>
              <p:tags r:id="rId1"/>
            </p:custDataLst>
            <p:extLst>
              <p:ext uri="{D42A27DB-BD31-4B8C-83A1-F6EECF244321}">
                <p14:modId xmlns:p14="http://schemas.microsoft.com/office/powerpoint/2010/main" val="28244460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31" name="Objekt 30" hidden="1">
                        <a:extLst>
                          <a:ext uri="{FF2B5EF4-FFF2-40B4-BE49-F238E27FC236}">
                            <a16:creationId xmlns:a16="http://schemas.microsoft.com/office/drawing/2014/main" id="{5E3ED537-8ADC-17B3-4DA7-0E7A496AF1C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A291427-ADF5-E0D9-F205-0480E507A682}"/>
              </a:ext>
            </a:extLst>
          </p:cNvPr>
          <p:cNvSpPr>
            <a:spLocks noGrp="1"/>
          </p:cNvSpPr>
          <p:nvPr>
            <p:ph type="title"/>
          </p:nvPr>
        </p:nvSpPr>
        <p:spPr bwMode="gray"/>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AD772F7F-3565-C060-C6A9-F4C30367BF6C}"/>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DDA5BF9-54C0-0CF0-2183-EA3043F7129C}"/>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Textplatzhalter 6">
            <a:extLst>
              <a:ext uri="{FF2B5EF4-FFF2-40B4-BE49-F238E27FC236}">
                <a16:creationId xmlns:a16="http://schemas.microsoft.com/office/drawing/2014/main" id="{D7C48CD0-A91D-AA3F-8481-827C4801A6D5}"/>
              </a:ext>
            </a:extLst>
          </p:cNvPr>
          <p:cNvSpPr>
            <a:spLocks noGrp="1"/>
          </p:cNvSpPr>
          <p:nvPr>
            <p:ph type="body" sz="quarter" idx="13"/>
          </p:nvPr>
        </p:nvSpPr>
        <p:spPr bwMode="gray">
          <a:xfrm>
            <a:off x="334962"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Textplatzhalter 8">
            <a:extLst>
              <a:ext uri="{FF2B5EF4-FFF2-40B4-BE49-F238E27FC236}">
                <a16:creationId xmlns:a16="http://schemas.microsoft.com/office/drawing/2014/main" id="{03826969-4127-19C1-79F3-EBCBD4FDB483}"/>
              </a:ext>
            </a:extLst>
          </p:cNvPr>
          <p:cNvSpPr>
            <a:spLocks noGrp="1"/>
          </p:cNvSpPr>
          <p:nvPr>
            <p:ph type="body" sz="quarter" idx="14"/>
          </p:nvPr>
        </p:nvSpPr>
        <p:spPr bwMode="gray">
          <a:xfrm>
            <a:off x="3287481"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 name="Textplatzhalter 10">
            <a:extLst>
              <a:ext uri="{FF2B5EF4-FFF2-40B4-BE49-F238E27FC236}">
                <a16:creationId xmlns:a16="http://schemas.microsoft.com/office/drawing/2014/main" id="{ED939921-4A97-ED3E-8C3F-AAAC4D8B0C20}"/>
              </a:ext>
            </a:extLst>
          </p:cNvPr>
          <p:cNvSpPr>
            <a:spLocks noGrp="1"/>
          </p:cNvSpPr>
          <p:nvPr>
            <p:ph type="body" sz="quarter" idx="15"/>
          </p:nvPr>
        </p:nvSpPr>
        <p:spPr bwMode="gray">
          <a:xfrm>
            <a:off x="6239999"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3" name="Textplatzhalter 12">
            <a:extLst>
              <a:ext uri="{FF2B5EF4-FFF2-40B4-BE49-F238E27FC236}">
                <a16:creationId xmlns:a16="http://schemas.microsoft.com/office/drawing/2014/main" id="{E941440A-0473-3710-8608-CC12C7C94CC8}"/>
              </a:ext>
            </a:extLst>
          </p:cNvPr>
          <p:cNvSpPr>
            <a:spLocks noGrp="1"/>
          </p:cNvSpPr>
          <p:nvPr>
            <p:ph type="body" sz="quarter" idx="16"/>
          </p:nvPr>
        </p:nvSpPr>
        <p:spPr bwMode="gray">
          <a:xfrm>
            <a:off x="9192518"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Bildplatzhalter 14">
            <a:extLst>
              <a:ext uri="{FF2B5EF4-FFF2-40B4-BE49-F238E27FC236}">
                <a16:creationId xmlns:a16="http://schemas.microsoft.com/office/drawing/2014/main" id="{9BC1D4BE-9690-0B8B-8650-BB88340B5BD2}"/>
              </a:ext>
            </a:extLst>
          </p:cNvPr>
          <p:cNvSpPr>
            <a:spLocks noGrp="1"/>
          </p:cNvSpPr>
          <p:nvPr>
            <p:ph type="pic" sz="quarter" idx="17"/>
          </p:nvPr>
        </p:nvSpPr>
        <p:spPr bwMode="gray">
          <a:xfrm>
            <a:off x="334962"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17" name="Bildplatzhalter 16">
            <a:extLst>
              <a:ext uri="{FF2B5EF4-FFF2-40B4-BE49-F238E27FC236}">
                <a16:creationId xmlns:a16="http://schemas.microsoft.com/office/drawing/2014/main" id="{11818BD7-7DE5-1C18-BD6F-1AE10E176851}"/>
              </a:ext>
            </a:extLst>
          </p:cNvPr>
          <p:cNvSpPr>
            <a:spLocks noGrp="1"/>
          </p:cNvSpPr>
          <p:nvPr>
            <p:ph type="pic" sz="quarter" idx="18"/>
          </p:nvPr>
        </p:nvSpPr>
        <p:spPr bwMode="gray">
          <a:xfrm>
            <a:off x="3287481"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19" name="Bildplatzhalter 18">
            <a:extLst>
              <a:ext uri="{FF2B5EF4-FFF2-40B4-BE49-F238E27FC236}">
                <a16:creationId xmlns:a16="http://schemas.microsoft.com/office/drawing/2014/main" id="{220083A7-16F0-F1D2-5E52-FAF64A0454B6}"/>
              </a:ext>
            </a:extLst>
          </p:cNvPr>
          <p:cNvSpPr>
            <a:spLocks noGrp="1"/>
          </p:cNvSpPr>
          <p:nvPr>
            <p:ph type="pic" sz="quarter" idx="19"/>
          </p:nvPr>
        </p:nvSpPr>
        <p:spPr bwMode="gray">
          <a:xfrm>
            <a:off x="6239999"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21" name="Bildplatzhalter 20">
            <a:extLst>
              <a:ext uri="{FF2B5EF4-FFF2-40B4-BE49-F238E27FC236}">
                <a16:creationId xmlns:a16="http://schemas.microsoft.com/office/drawing/2014/main" id="{CA674152-15BC-B29C-C487-BA84CE86ED05}"/>
              </a:ext>
            </a:extLst>
          </p:cNvPr>
          <p:cNvSpPr>
            <a:spLocks noGrp="1"/>
          </p:cNvSpPr>
          <p:nvPr>
            <p:ph type="pic" sz="quarter" idx="20"/>
          </p:nvPr>
        </p:nvSpPr>
        <p:spPr bwMode="gray">
          <a:xfrm>
            <a:off x="9192518"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Tree>
    <p:extLst>
      <p:ext uri="{BB962C8B-B14F-4D97-AF65-F5344CB8AC3E}">
        <p14:creationId xmlns:p14="http://schemas.microsoft.com/office/powerpoint/2010/main" val="3500654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ext und großes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4371225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3055937"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Textplatzhalter 6">
            <a:extLst>
              <a:ext uri="{FF2B5EF4-FFF2-40B4-BE49-F238E27FC236}">
                <a16:creationId xmlns:a16="http://schemas.microsoft.com/office/drawing/2014/main" id="{3A615A16-4C34-AA49-7494-E3F2E71A867C}"/>
              </a:ext>
            </a:extLst>
          </p:cNvPr>
          <p:cNvSpPr>
            <a:spLocks noGrp="1"/>
          </p:cNvSpPr>
          <p:nvPr>
            <p:ph type="body" sz="quarter" idx="13"/>
          </p:nvPr>
        </p:nvSpPr>
        <p:spPr bwMode="gray">
          <a:xfrm>
            <a:off x="334964" y="1341438"/>
            <a:ext cx="3055937" cy="4716461"/>
          </a:xfrm>
        </p:spPr>
        <p:txBody>
          <a:bodyPr>
            <a:noAutofit/>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10" name="Bildplatzhalter 9">
            <a:extLst>
              <a:ext uri="{FF2B5EF4-FFF2-40B4-BE49-F238E27FC236}">
                <a16:creationId xmlns:a16="http://schemas.microsoft.com/office/drawing/2014/main" id="{E3D02FB5-B3BD-9461-FDA4-D04F064B7C98}"/>
              </a:ext>
            </a:extLst>
          </p:cNvPr>
          <p:cNvSpPr>
            <a:spLocks noGrp="1"/>
          </p:cNvSpPr>
          <p:nvPr>
            <p:ph type="pic" sz="quarter" idx="14"/>
          </p:nvPr>
        </p:nvSpPr>
        <p:spPr bwMode="gray">
          <a:xfrm>
            <a:off x="3640931" y="0"/>
            <a:ext cx="8551069" cy="6057900"/>
          </a:xfrm>
          <a:custGeom>
            <a:avLst/>
            <a:gdLst>
              <a:gd name="connsiteX0" fmla="*/ 0 w 8551069"/>
              <a:gd name="connsiteY0" fmla="*/ 0 h 6057900"/>
              <a:gd name="connsiteX1" fmla="*/ 8551069 w 8551069"/>
              <a:gd name="connsiteY1" fmla="*/ 0 h 6057900"/>
              <a:gd name="connsiteX2" fmla="*/ 8551069 w 8551069"/>
              <a:gd name="connsiteY2" fmla="*/ 6057900 h 6057900"/>
              <a:gd name="connsiteX3" fmla="*/ 5475247 w 8551069"/>
              <a:gd name="connsiteY3" fmla="*/ 6057900 h 6057900"/>
              <a:gd name="connsiteX4" fmla="*/ 3545721 w 8551069"/>
              <a:gd name="connsiteY4" fmla="*/ 6057900 h 6057900"/>
              <a:gd name="connsiteX5" fmla="*/ 190540 w 8551069"/>
              <a:gd name="connsiteY5" fmla="*/ 6057900 h 6057900"/>
              <a:gd name="connsiteX6" fmla="*/ 0 w 8551069"/>
              <a:gd name="connsiteY6" fmla="*/ 5867360 h 605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1069" h="6057900">
                <a:moveTo>
                  <a:pt x="0" y="0"/>
                </a:moveTo>
                <a:lnTo>
                  <a:pt x="8551069" y="0"/>
                </a:lnTo>
                <a:lnTo>
                  <a:pt x="8551069" y="6057900"/>
                </a:lnTo>
                <a:lnTo>
                  <a:pt x="5475247" y="6057900"/>
                </a:lnTo>
                <a:lnTo>
                  <a:pt x="3545721" y="6057900"/>
                </a:lnTo>
                <a:lnTo>
                  <a:pt x="190540" y="6057900"/>
                </a:lnTo>
                <a:cubicBezTo>
                  <a:pt x="85308" y="6057900"/>
                  <a:pt x="0" y="5972592"/>
                  <a:pt x="0" y="586736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Tree>
    <p:extLst>
      <p:ext uri="{BB962C8B-B14F-4D97-AF65-F5344CB8AC3E}">
        <p14:creationId xmlns:p14="http://schemas.microsoft.com/office/powerpoint/2010/main" val="612715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Highlight">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4670EECA-417E-59B1-EA15-62CD6137B406}"/>
              </a:ext>
            </a:extLst>
          </p:cNvPr>
          <p:cNvGraphicFramePr>
            <a:graphicFrameLocks noChangeAspect="1"/>
          </p:cNvGraphicFramePr>
          <p:nvPr userDrawn="1">
            <p:custDataLst>
              <p:tags r:id="rId1"/>
            </p:custDataLst>
            <p:extLst>
              <p:ext uri="{D42A27DB-BD31-4B8C-83A1-F6EECF244321}">
                <p14:modId xmlns:p14="http://schemas.microsoft.com/office/powerpoint/2010/main" val="13696704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4670EECA-417E-59B1-EA15-62CD6137B40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6" name="Freihandform: Form 25">
            <a:extLst>
              <a:ext uri="{FF2B5EF4-FFF2-40B4-BE49-F238E27FC236}">
                <a16:creationId xmlns:a16="http://schemas.microsoft.com/office/drawing/2014/main" id="{B1E76471-9F96-6B8C-8FDB-8D742BFB4255}"/>
              </a:ext>
            </a:extLst>
          </p:cNvPr>
          <p:cNvSpPr/>
          <p:nvPr/>
        </p:nvSpPr>
        <p:spPr bwMode="gray">
          <a:xfrm>
            <a:off x="-1" y="0"/>
            <a:ext cx="3921580" cy="6858000"/>
          </a:xfrm>
          <a:custGeom>
            <a:avLst/>
            <a:gdLst>
              <a:gd name="connsiteX0" fmla="*/ 0 w 3921580"/>
              <a:gd name="connsiteY0" fmla="*/ 0 h 6858000"/>
              <a:gd name="connsiteX1" fmla="*/ 2807094 w 3921580"/>
              <a:gd name="connsiteY1" fmla="*/ 0 h 6858000"/>
              <a:gd name="connsiteX2" fmla="*/ 2935609 w 3921580"/>
              <a:gd name="connsiteY2" fmla="*/ 141620 h 6858000"/>
              <a:gd name="connsiteX3" fmla="*/ 3921580 w 3921580"/>
              <a:gd name="connsiteY3" fmla="*/ 2892681 h 6858000"/>
              <a:gd name="connsiteX4" fmla="*/ 3921580 w 3921580"/>
              <a:gd name="connsiteY4" fmla="*/ 3965454 h 6858000"/>
              <a:gd name="connsiteX5" fmla="*/ 2932712 w 3921580"/>
              <a:gd name="connsiteY5" fmla="*/ 6720128 h 6858000"/>
              <a:gd name="connsiteX6" fmla="*/ 2807239 w 3921580"/>
              <a:gd name="connsiteY6" fmla="*/ 6858000 h 6858000"/>
              <a:gd name="connsiteX7" fmla="*/ 0 w 392158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21580" h="6858000">
                <a:moveTo>
                  <a:pt x="0" y="0"/>
                </a:moveTo>
                <a:lnTo>
                  <a:pt x="2807094" y="0"/>
                </a:lnTo>
                <a:lnTo>
                  <a:pt x="2935609" y="141620"/>
                </a:lnTo>
                <a:cubicBezTo>
                  <a:pt x="3552002" y="889736"/>
                  <a:pt x="3921580" y="1848425"/>
                  <a:pt x="3921580" y="2892681"/>
                </a:cubicBezTo>
                <a:lnTo>
                  <a:pt x="3921580" y="3965454"/>
                </a:lnTo>
                <a:cubicBezTo>
                  <a:pt x="3921580" y="5013574"/>
                  <a:pt x="3550285" y="5972721"/>
                  <a:pt x="2932712" y="6720128"/>
                </a:cubicBezTo>
                <a:lnTo>
                  <a:pt x="2807239" y="6858000"/>
                </a:lnTo>
                <a:lnTo>
                  <a:pt x="0" y="6858000"/>
                </a:lnTo>
                <a:close/>
              </a:path>
            </a:pathLst>
          </a:custGeom>
          <a:solidFill>
            <a:schemeClr val="accent1"/>
          </a:solidFill>
          <a:ln w="6639" cap="flat">
            <a:noFill/>
            <a:prstDash val="solid"/>
            <a:miter/>
          </a:ln>
        </p:spPr>
        <p:txBody>
          <a:bodyPr wrap="square" rtlCol="0" anchor="ctr">
            <a:noAutofit/>
          </a:bodyPr>
          <a:lstStyle/>
          <a:p>
            <a:endParaRPr lang="de-DE"/>
          </a:p>
        </p:txBody>
      </p:sp>
      <p:sp>
        <p:nvSpPr>
          <p:cNvPr id="2" name="Titel 1">
            <a:extLst>
              <a:ext uri="{FF2B5EF4-FFF2-40B4-BE49-F238E27FC236}">
                <a16:creationId xmlns:a16="http://schemas.microsoft.com/office/drawing/2014/main" id="{DEDADFDE-FE79-9D88-8FC6-191191EBEBAF}"/>
              </a:ext>
            </a:extLst>
          </p:cNvPr>
          <p:cNvSpPr>
            <a:spLocks noGrp="1"/>
          </p:cNvSpPr>
          <p:nvPr>
            <p:ph type="title" hasCustomPrompt="1"/>
          </p:nvPr>
        </p:nvSpPr>
        <p:spPr bwMode="gray">
          <a:xfrm>
            <a:off x="515939" y="1877625"/>
            <a:ext cx="2894012" cy="677108"/>
          </a:xfrm>
        </p:spPr>
        <p:txBody>
          <a:bodyPr vert="horz" anchor="t">
            <a:noAutofit/>
          </a:bodyPr>
          <a:lstStyle>
            <a:lvl1pPr rtl="0">
              <a:defRPr sz="4400" b="1">
                <a:solidFill>
                  <a:schemeClr val="accent5"/>
                </a:solidFill>
              </a:defRPr>
            </a:lvl1pPr>
          </a:lstStyle>
          <a:p>
            <a:r>
              <a:rPr lang="de-DE"/>
              <a:t>Bearbeiten</a:t>
            </a:r>
          </a:p>
        </p:txBody>
      </p:sp>
      <p:sp>
        <p:nvSpPr>
          <p:cNvPr id="4" name="Textfeld 3">
            <a:extLst>
              <a:ext uri="{FF2B5EF4-FFF2-40B4-BE49-F238E27FC236}">
                <a16:creationId xmlns:a16="http://schemas.microsoft.com/office/drawing/2014/main" id="{F7120DA3-C8EC-2B52-271F-FFC439A6107D}"/>
              </a:ext>
            </a:extLst>
          </p:cNvPr>
          <p:cNvSpPr txBox="1">
            <a:spLocks/>
          </p:cNvSpPr>
          <p:nvPr userDrawn="1"/>
        </p:nvSpPr>
        <p:spPr bwMode="gray">
          <a:xfrm>
            <a:off x="5340349" y="6366084"/>
            <a:ext cx="4550099" cy="153888"/>
          </a:xfrm>
          <a:prstGeom prst="rect">
            <a:avLst/>
          </a:prstGeom>
          <a:noFill/>
        </p:spPr>
        <p:txBody>
          <a:bodyPr wrap="square" lIns="0" tIns="0" rIns="0" bIns="0" rtlCol="0" anchor="ctr">
            <a:spAutoFit/>
          </a:bodyPr>
          <a:lstStyle/>
          <a:p>
            <a:pPr algn="l"/>
            <a:r>
              <a:rPr lang="de-DE" sz="1000"/>
              <a:t>Fußzeile einfügen</a:t>
            </a:r>
          </a:p>
        </p:txBody>
      </p:sp>
      <p:sp>
        <p:nvSpPr>
          <p:cNvPr id="8" name="Textplatzhalter 7">
            <a:extLst>
              <a:ext uri="{FF2B5EF4-FFF2-40B4-BE49-F238E27FC236}">
                <a16:creationId xmlns:a16="http://schemas.microsoft.com/office/drawing/2014/main" id="{E1123012-6B9C-6E13-6C0D-D1DAAFEC568A}"/>
              </a:ext>
            </a:extLst>
          </p:cNvPr>
          <p:cNvSpPr>
            <a:spLocks noGrp="1"/>
          </p:cNvSpPr>
          <p:nvPr>
            <p:ph type="body" sz="quarter" idx="10"/>
          </p:nvPr>
        </p:nvSpPr>
        <p:spPr bwMode="gray">
          <a:xfrm>
            <a:off x="515938" y="1594789"/>
            <a:ext cx="2894012" cy="307777"/>
          </a:xfrm>
        </p:spPr>
        <p:txBody>
          <a:bodyPr anchor="b">
            <a:noAutofit/>
          </a:bodyPr>
          <a:lstStyle>
            <a:lvl1pPr>
              <a:defRPr sz="2000">
                <a:solidFill>
                  <a:schemeClr val="bg2"/>
                </a:solidFill>
              </a:defRPr>
            </a:lvl1pPr>
          </a:lstStyle>
          <a:p>
            <a:pPr lvl="0"/>
            <a:r>
              <a:rPr lang="de-DE"/>
              <a:t>Mastertextformat</a:t>
            </a:r>
          </a:p>
        </p:txBody>
      </p:sp>
      <p:pic>
        <p:nvPicPr>
          <p:cNvPr id="11" name="Grafik 10">
            <a:extLst>
              <a:ext uri="{FF2B5EF4-FFF2-40B4-BE49-F238E27FC236}">
                <a16:creationId xmlns:a16="http://schemas.microsoft.com/office/drawing/2014/main" id="{33B7CAF9-13D1-7DBF-383A-C0B7F4876468}"/>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11034713" y="6260307"/>
            <a:ext cx="822323" cy="294873"/>
          </a:xfrm>
          <a:prstGeom prst="rect">
            <a:avLst/>
          </a:prstGeom>
        </p:spPr>
      </p:pic>
      <p:cxnSp>
        <p:nvCxnSpPr>
          <p:cNvPr id="14" name="Gerader Verbinder 13">
            <a:extLst>
              <a:ext uri="{FF2B5EF4-FFF2-40B4-BE49-F238E27FC236}">
                <a16:creationId xmlns:a16="http://schemas.microsoft.com/office/drawing/2014/main" id="{AA0BF8B3-9221-51E4-956A-C1AB9077E0E1}"/>
              </a:ext>
            </a:extLst>
          </p:cNvPr>
          <p:cNvCxnSpPr>
            <a:cxnSpLocks/>
          </p:cNvCxnSpPr>
          <p:nvPr userDrawn="1"/>
        </p:nvCxnSpPr>
        <p:spPr bwMode="gray">
          <a:xfrm>
            <a:off x="515938" y="2878133"/>
            <a:ext cx="554688"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2" name="Datumsplatzhalter 21">
            <a:extLst>
              <a:ext uri="{FF2B5EF4-FFF2-40B4-BE49-F238E27FC236}">
                <a16:creationId xmlns:a16="http://schemas.microsoft.com/office/drawing/2014/main" id="{F4B41C4A-FD08-EB92-1A6E-59F47AE8A569}"/>
              </a:ext>
            </a:extLst>
          </p:cNvPr>
          <p:cNvSpPr>
            <a:spLocks noGrp="1"/>
          </p:cNvSpPr>
          <p:nvPr>
            <p:ph type="dt" sz="half" idx="11"/>
          </p:nvPr>
        </p:nvSpPr>
        <p:spPr bwMode="gray">
          <a:xfrm>
            <a:off x="803179" y="6366084"/>
            <a:ext cx="1565275" cy="153888"/>
          </a:xfrm>
          <a:prstGeom prst="rect">
            <a:avLst/>
          </a:prstGeom>
        </p:spPr>
        <p:txBody>
          <a:bodyPr/>
          <a:lstStyle>
            <a:lvl1pPr>
              <a:defRPr>
                <a:solidFill>
                  <a:schemeClr val="bg2"/>
                </a:solidFill>
              </a:defRPr>
            </a:lvl1pPr>
          </a:lstStyle>
          <a:p>
            <a:r>
              <a:rPr lang="de-DE"/>
              <a:t>September 2023</a:t>
            </a:r>
          </a:p>
        </p:txBody>
      </p:sp>
      <p:sp>
        <p:nvSpPr>
          <p:cNvPr id="23" name="Foliennummernplatzhalter 22">
            <a:extLst>
              <a:ext uri="{FF2B5EF4-FFF2-40B4-BE49-F238E27FC236}">
                <a16:creationId xmlns:a16="http://schemas.microsoft.com/office/drawing/2014/main" id="{3AFB4B35-FC10-0E9C-1EB5-3E8A1D750C27}"/>
              </a:ext>
            </a:extLst>
          </p:cNvPr>
          <p:cNvSpPr>
            <a:spLocks noGrp="1"/>
          </p:cNvSpPr>
          <p:nvPr>
            <p:ph type="sldNum" sz="quarter" idx="12"/>
          </p:nvPr>
        </p:nvSpPr>
        <p:spPr bwMode="gray"/>
        <p:txBody>
          <a:bodyPr/>
          <a:lstStyle>
            <a:lvl1pPr>
              <a:defRPr>
                <a:solidFill>
                  <a:schemeClr val="bg2"/>
                </a:solidFill>
              </a:defRPr>
            </a:lvl1pPr>
          </a:lstStyle>
          <a:p>
            <a:fld id="{92856411-09AC-47D4-94EF-27DE10819023}" type="slidenum">
              <a:rPr lang="de-DE" smtClean="0"/>
              <a:pPr/>
              <a:t>‹#›</a:t>
            </a:fld>
            <a:endParaRPr lang="de-DE"/>
          </a:p>
        </p:txBody>
      </p:sp>
    </p:spTree>
    <p:extLst>
      <p:ext uri="{BB962C8B-B14F-4D97-AF65-F5344CB8AC3E}">
        <p14:creationId xmlns:p14="http://schemas.microsoft.com/office/powerpoint/2010/main" val="293646694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Schlussfolie">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169B12EC-1658-11B7-6257-3B5E1F2FDAFB}"/>
              </a:ext>
            </a:extLst>
          </p:cNvPr>
          <p:cNvGraphicFramePr>
            <a:graphicFrameLocks noChangeAspect="1"/>
          </p:cNvGraphicFramePr>
          <p:nvPr userDrawn="1">
            <p:custDataLst>
              <p:tags r:id="rId1"/>
            </p:custDataLst>
            <p:extLst>
              <p:ext uri="{D42A27DB-BD31-4B8C-83A1-F6EECF244321}">
                <p14:modId xmlns:p14="http://schemas.microsoft.com/office/powerpoint/2010/main" val="3846306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169B12EC-1658-11B7-6257-3B5E1F2FDAF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reihandform: Form 4">
            <a:extLst>
              <a:ext uri="{FF2B5EF4-FFF2-40B4-BE49-F238E27FC236}">
                <a16:creationId xmlns:a16="http://schemas.microsoft.com/office/drawing/2014/main" id="{FE522E74-A81C-8E11-CFFB-64B876073B32}"/>
              </a:ext>
            </a:extLst>
          </p:cNvPr>
          <p:cNvSpPr/>
          <p:nvPr userDrawn="1"/>
        </p:nvSpPr>
        <p:spPr bwMode="gray">
          <a:xfrm>
            <a:off x="10901592" y="1597291"/>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6" name="Freihandform: Form 5">
            <a:extLst>
              <a:ext uri="{FF2B5EF4-FFF2-40B4-BE49-F238E27FC236}">
                <a16:creationId xmlns:a16="http://schemas.microsoft.com/office/drawing/2014/main" id="{416FEBB5-C002-2788-1914-E18B0D8890B1}"/>
              </a:ext>
            </a:extLst>
          </p:cNvPr>
          <p:cNvSpPr/>
          <p:nvPr userDrawn="1"/>
        </p:nvSpPr>
        <p:spPr bwMode="gray">
          <a:xfrm>
            <a:off x="10901592" y="4210284"/>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4"/>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Tree>
    <p:extLst>
      <p:ext uri="{BB962C8B-B14F-4D97-AF65-F5344CB8AC3E}">
        <p14:creationId xmlns:p14="http://schemas.microsoft.com/office/powerpoint/2010/main" val="868247958"/>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Titelfolie">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169B12EC-1658-11B7-6257-3B5E1F2FDAFB}"/>
              </a:ext>
            </a:extLst>
          </p:cNvPr>
          <p:cNvGraphicFramePr>
            <a:graphicFrameLocks noChangeAspect="1"/>
          </p:cNvGraphicFramePr>
          <p:nvPr userDrawn="1">
            <p:custDataLst>
              <p:tags r:id="rId1"/>
            </p:custDataLst>
            <p:extLst>
              <p:ext uri="{D42A27DB-BD31-4B8C-83A1-F6EECF244321}">
                <p14:modId xmlns:p14="http://schemas.microsoft.com/office/powerpoint/2010/main" val="42466493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169B12EC-1658-11B7-6257-3B5E1F2FDAF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32384F00-6E2A-5629-9EEB-E41F5B8C9FE2}"/>
              </a:ext>
            </a:extLst>
          </p:cNvPr>
          <p:cNvSpPr>
            <a:spLocks noGrp="1"/>
          </p:cNvSpPr>
          <p:nvPr>
            <p:ph type="ctrTitle"/>
          </p:nvPr>
        </p:nvSpPr>
        <p:spPr bwMode="gray">
          <a:xfrm>
            <a:off x="515938" y="596900"/>
            <a:ext cx="9396412" cy="1477328"/>
          </a:xfrm>
        </p:spPr>
        <p:txBody>
          <a:bodyPr vert="horz" anchor="t"/>
          <a:lstStyle>
            <a:lvl1pPr algn="l" rtl="0">
              <a:defRPr sz="4800">
                <a:solidFill>
                  <a:schemeClr val="accent1"/>
                </a:solidFill>
              </a:defRPr>
            </a:lvl1pPr>
          </a:lstStyle>
          <a:p>
            <a:r>
              <a:rPr lang="de-DE"/>
              <a:t>Mastertitelformat bearbeiten</a:t>
            </a:r>
          </a:p>
        </p:txBody>
      </p:sp>
      <p:sp>
        <p:nvSpPr>
          <p:cNvPr id="3" name="Untertitel 2">
            <a:extLst>
              <a:ext uri="{FF2B5EF4-FFF2-40B4-BE49-F238E27FC236}">
                <a16:creationId xmlns:a16="http://schemas.microsoft.com/office/drawing/2014/main" id="{7A15E1BC-2455-C220-2DEC-101BD7910EF0}"/>
              </a:ext>
            </a:extLst>
          </p:cNvPr>
          <p:cNvSpPr>
            <a:spLocks noGrp="1"/>
          </p:cNvSpPr>
          <p:nvPr>
            <p:ph type="subTitle" idx="1"/>
          </p:nvPr>
        </p:nvSpPr>
        <p:spPr bwMode="gray">
          <a:xfrm>
            <a:off x="515938" y="2254250"/>
            <a:ext cx="9396412" cy="492443"/>
          </a:xfrm>
        </p:spPr>
        <p:txBody>
          <a:bodyPr>
            <a:noAutofit/>
          </a:bodyPr>
          <a:lstStyle>
            <a:lvl1pPr marL="0" indent="0" algn="l" rtl="0">
              <a:buNone/>
              <a:defRPr sz="32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19" name="Textplatzhalter 18">
            <a:extLst>
              <a:ext uri="{FF2B5EF4-FFF2-40B4-BE49-F238E27FC236}">
                <a16:creationId xmlns:a16="http://schemas.microsoft.com/office/drawing/2014/main" id="{5411F806-D6D9-EA41-0230-0A6E9530336B}"/>
              </a:ext>
            </a:extLst>
          </p:cNvPr>
          <p:cNvSpPr>
            <a:spLocks noGrp="1"/>
          </p:cNvSpPr>
          <p:nvPr>
            <p:ph type="body" sz="quarter" idx="10" hasCustomPrompt="1"/>
          </p:nvPr>
        </p:nvSpPr>
        <p:spPr bwMode="gray">
          <a:xfrm>
            <a:off x="515936" y="3704480"/>
            <a:ext cx="4679951" cy="215444"/>
          </a:xfrm>
        </p:spPr>
        <p:txBody>
          <a:bodyPr>
            <a:noAutofit/>
          </a:bodyPr>
          <a:lstStyle>
            <a:lvl1pPr marL="0" indent="0" rtl="0">
              <a:buNone/>
              <a:defRPr>
                <a:solidFill>
                  <a:schemeClr val="tx1"/>
                </a:solidFill>
              </a:defRPr>
            </a:lvl1pPr>
          </a:lstStyle>
          <a:p>
            <a:pPr>
              <a:spcAft>
                <a:spcPts val="300"/>
              </a:spcAft>
            </a:pPr>
            <a:r>
              <a:rPr lang="de-DE" sz="1400">
                <a:solidFill>
                  <a:schemeClr val="tx1">
                    <a:lumMod val="100000"/>
                  </a:schemeClr>
                </a:solidFill>
                <a:latin typeface="Arial" panose="020B0604020202020204" pitchFamily="34" charset="0"/>
                <a:cs typeface="Arial" panose="020B0604020202020204" pitchFamily="34" charset="0"/>
              </a:rPr>
              <a:t>Name des Speakers | Ort, Datum</a:t>
            </a:r>
          </a:p>
        </p:txBody>
      </p:sp>
      <p:sp>
        <p:nvSpPr>
          <p:cNvPr id="8" name="Freihandform: Form 7">
            <a:extLst>
              <a:ext uri="{FF2B5EF4-FFF2-40B4-BE49-F238E27FC236}">
                <a16:creationId xmlns:a16="http://schemas.microsoft.com/office/drawing/2014/main" id="{7A6AC727-BC2F-92C3-EBA3-A9DD6748FB54}"/>
              </a:ext>
            </a:extLst>
          </p:cNvPr>
          <p:cNvSpPr/>
          <p:nvPr userDrawn="1"/>
        </p:nvSpPr>
        <p:spPr bwMode="gray">
          <a:xfrm>
            <a:off x="10901592" y="1597291"/>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6" name="Freihandform: Form 5">
            <a:extLst>
              <a:ext uri="{FF2B5EF4-FFF2-40B4-BE49-F238E27FC236}">
                <a16:creationId xmlns:a16="http://schemas.microsoft.com/office/drawing/2014/main" id="{5A2C3148-70FE-B8AC-634A-E0CEA0987816}"/>
              </a:ext>
            </a:extLst>
          </p:cNvPr>
          <p:cNvSpPr/>
          <p:nvPr userDrawn="1"/>
        </p:nvSpPr>
        <p:spPr bwMode="gray">
          <a:xfrm>
            <a:off x="10901592" y="4210284"/>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4"/>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pic>
        <p:nvPicPr>
          <p:cNvPr id="7" name="Grafik 6">
            <a:extLst>
              <a:ext uri="{FF2B5EF4-FFF2-40B4-BE49-F238E27FC236}">
                <a16:creationId xmlns:a16="http://schemas.microsoft.com/office/drawing/2014/main" id="{1C6CD1B1-9FD7-670A-5BCA-C93F6B5A5EE4}"/>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bwMode="gray">
          <a:xfrm>
            <a:off x="450624" y="5661025"/>
            <a:ext cx="1481721" cy="575036"/>
          </a:xfrm>
          <a:prstGeom prst="rect">
            <a:avLst/>
          </a:prstGeom>
        </p:spPr>
      </p:pic>
    </p:spTree>
    <p:extLst>
      <p:ext uri="{BB962C8B-B14F-4D97-AF65-F5344CB8AC3E}">
        <p14:creationId xmlns:p14="http://schemas.microsoft.com/office/powerpoint/2010/main" val="766444672"/>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22353670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p:txBody>
          <a:bodyPr/>
          <a:lstStyle>
            <a:lvl1pPr rtl="0">
              <a:defRPr/>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Freihandform: Form 6">
            <a:extLst>
              <a:ext uri="{FF2B5EF4-FFF2-40B4-BE49-F238E27FC236}">
                <a16:creationId xmlns:a16="http://schemas.microsoft.com/office/drawing/2014/main" id="{7533E1E7-0332-706D-588E-A7732F3481A8}"/>
              </a:ext>
            </a:extLst>
          </p:cNvPr>
          <p:cNvSpPr/>
          <p:nvPr userDrawn="1"/>
        </p:nvSpPr>
        <p:spPr bwMode="gray">
          <a:xfrm>
            <a:off x="10901592" y="368300"/>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bg2"/>
          </a:solidFill>
          <a:ln w="6639" cap="flat">
            <a:noFill/>
            <a:prstDash val="solid"/>
            <a:miter/>
          </a:ln>
        </p:spPr>
        <p:txBody>
          <a:bodyPr wrap="square" rtlCol="0" anchor="ctr">
            <a:noAutofit/>
          </a:bodyPr>
          <a:lstStyle/>
          <a:p>
            <a:pPr rtl="0"/>
            <a:endParaRPr lang="de-DE"/>
          </a:p>
        </p:txBody>
      </p:sp>
      <p:sp>
        <p:nvSpPr>
          <p:cNvPr id="13" name="Freihandform: Form 12">
            <a:extLst>
              <a:ext uri="{FF2B5EF4-FFF2-40B4-BE49-F238E27FC236}">
                <a16:creationId xmlns:a16="http://schemas.microsoft.com/office/drawing/2014/main" id="{FC5E62BD-D67B-5DDB-06E2-66427FC278A1}"/>
              </a:ext>
            </a:extLst>
          </p:cNvPr>
          <p:cNvSpPr/>
          <p:nvPr userDrawn="1"/>
        </p:nvSpPr>
        <p:spPr bwMode="gray">
          <a:xfrm>
            <a:off x="10901592" y="2981293"/>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bg2"/>
          </a:solidFill>
          <a:ln w="6639" cap="flat">
            <a:noFill/>
            <a:prstDash val="solid"/>
            <a:miter/>
          </a:ln>
        </p:spPr>
        <p:txBody>
          <a:bodyPr wrap="square" rtlCol="0" anchor="ctr">
            <a:noAutofit/>
          </a:bodyPr>
          <a:lstStyle/>
          <a:p>
            <a:pPr rtl="0"/>
            <a:endParaRPr lang="de-DE"/>
          </a:p>
        </p:txBody>
      </p:sp>
      <p:sp>
        <p:nvSpPr>
          <p:cNvPr id="15" name="Textplatzhalter 14">
            <a:extLst>
              <a:ext uri="{FF2B5EF4-FFF2-40B4-BE49-F238E27FC236}">
                <a16:creationId xmlns:a16="http://schemas.microsoft.com/office/drawing/2014/main" id="{7DDD8F27-B7DD-0C10-BCF9-951C64988EB6}"/>
              </a:ext>
            </a:extLst>
          </p:cNvPr>
          <p:cNvSpPr>
            <a:spLocks noGrp="1"/>
          </p:cNvSpPr>
          <p:nvPr>
            <p:ph type="body" sz="quarter" idx="13" hasCustomPrompt="1"/>
          </p:nvPr>
        </p:nvSpPr>
        <p:spPr bwMode="gray">
          <a:xfrm>
            <a:off x="334963" y="1341438"/>
            <a:ext cx="657225" cy="492443"/>
          </a:xfrm>
        </p:spPr>
        <p:txBody>
          <a:bodyPr anchor="ctr">
            <a:noAutofit/>
          </a:bodyPr>
          <a:lstStyle>
            <a:lvl1pPr rtl="0">
              <a:defRPr sz="3200" b="1">
                <a:solidFill>
                  <a:schemeClr val="accent1"/>
                </a:solidFill>
              </a:defRPr>
            </a:lvl1pPr>
          </a:lstStyle>
          <a:p>
            <a:pPr lvl="0"/>
            <a:r>
              <a:rPr lang="de-DE"/>
              <a:t>01</a:t>
            </a:r>
          </a:p>
        </p:txBody>
      </p:sp>
      <p:sp>
        <p:nvSpPr>
          <p:cNvPr id="17" name="Textplatzhalter 16">
            <a:extLst>
              <a:ext uri="{FF2B5EF4-FFF2-40B4-BE49-F238E27FC236}">
                <a16:creationId xmlns:a16="http://schemas.microsoft.com/office/drawing/2014/main" id="{2F1D541B-85FC-37F7-8E94-474234CFBB2F}"/>
              </a:ext>
            </a:extLst>
          </p:cNvPr>
          <p:cNvSpPr>
            <a:spLocks noGrp="1"/>
          </p:cNvSpPr>
          <p:nvPr>
            <p:ph type="body" sz="quarter" idx="14" hasCustomPrompt="1"/>
          </p:nvPr>
        </p:nvSpPr>
        <p:spPr bwMode="gray">
          <a:xfrm>
            <a:off x="992188" y="1479937"/>
            <a:ext cx="6057198" cy="215444"/>
          </a:xfrm>
        </p:spPr>
        <p:txBody>
          <a:bodyPr anchor="ctr">
            <a:spAutoFit/>
          </a:bodyPr>
          <a:lstStyle>
            <a:lvl1pPr rtl="0">
              <a:defRPr>
                <a:latin typeface="+mn-lt"/>
              </a:defRPr>
            </a:lvl1pPr>
            <a:lvl2pPr>
              <a:defRPr>
                <a:latin typeface="+mn-lt"/>
              </a:defRPr>
            </a:lvl2pPr>
          </a:lstStyle>
          <a:p>
            <a:pPr lvl="0"/>
            <a:r>
              <a:rPr lang="de-DE" err="1"/>
              <a:t>Agendapunkt</a:t>
            </a:r>
            <a:r>
              <a:rPr lang="de-DE"/>
              <a:t> 1</a:t>
            </a:r>
          </a:p>
        </p:txBody>
      </p:sp>
      <p:sp>
        <p:nvSpPr>
          <p:cNvPr id="19" name="Textplatzhalter 18">
            <a:extLst>
              <a:ext uri="{FF2B5EF4-FFF2-40B4-BE49-F238E27FC236}">
                <a16:creationId xmlns:a16="http://schemas.microsoft.com/office/drawing/2014/main" id="{44BB4A7F-8A9F-5AE5-99A6-7714EFA6FE45}"/>
              </a:ext>
            </a:extLst>
          </p:cNvPr>
          <p:cNvSpPr>
            <a:spLocks noGrp="1"/>
          </p:cNvSpPr>
          <p:nvPr>
            <p:ph type="body" sz="quarter" idx="15" hasCustomPrompt="1"/>
          </p:nvPr>
        </p:nvSpPr>
        <p:spPr bwMode="gray">
          <a:xfrm>
            <a:off x="334963" y="2301881"/>
            <a:ext cx="657225" cy="492443"/>
          </a:xfrm>
        </p:spPr>
        <p:txBody>
          <a:bodyPr anchor="ctr">
            <a:noAutofit/>
          </a:bodyPr>
          <a:lstStyle>
            <a:lvl1pPr rtl="0">
              <a:defRPr sz="3200" b="1">
                <a:solidFill>
                  <a:schemeClr val="accent1"/>
                </a:solidFill>
              </a:defRPr>
            </a:lvl1pPr>
          </a:lstStyle>
          <a:p>
            <a:pPr lvl="0"/>
            <a:r>
              <a:rPr lang="de-DE"/>
              <a:t>02</a:t>
            </a:r>
          </a:p>
        </p:txBody>
      </p:sp>
      <p:sp>
        <p:nvSpPr>
          <p:cNvPr id="21" name="Textplatzhalter 20">
            <a:extLst>
              <a:ext uri="{FF2B5EF4-FFF2-40B4-BE49-F238E27FC236}">
                <a16:creationId xmlns:a16="http://schemas.microsoft.com/office/drawing/2014/main" id="{40DC80CC-7832-2DCD-6A02-FB2ACEA31875}"/>
              </a:ext>
            </a:extLst>
          </p:cNvPr>
          <p:cNvSpPr>
            <a:spLocks noGrp="1"/>
          </p:cNvSpPr>
          <p:nvPr>
            <p:ph type="body" sz="quarter" idx="16" hasCustomPrompt="1"/>
          </p:nvPr>
        </p:nvSpPr>
        <p:spPr bwMode="gray">
          <a:xfrm>
            <a:off x="992188" y="2440380"/>
            <a:ext cx="6057198" cy="215444"/>
          </a:xfrm>
        </p:spPr>
        <p:txBody>
          <a:bodyPr anchor="ctr">
            <a:spAutoFit/>
          </a:bodyPr>
          <a:lstStyle>
            <a:lvl1pPr rtl="0">
              <a:defRPr/>
            </a:lvl1pPr>
          </a:lstStyle>
          <a:p>
            <a:pPr lvl="0"/>
            <a:r>
              <a:rPr lang="de-DE" err="1"/>
              <a:t>Agendapunkt</a:t>
            </a:r>
            <a:r>
              <a:rPr lang="de-DE"/>
              <a:t> 2</a:t>
            </a:r>
          </a:p>
        </p:txBody>
      </p:sp>
      <p:sp>
        <p:nvSpPr>
          <p:cNvPr id="23" name="Textplatzhalter 22">
            <a:extLst>
              <a:ext uri="{FF2B5EF4-FFF2-40B4-BE49-F238E27FC236}">
                <a16:creationId xmlns:a16="http://schemas.microsoft.com/office/drawing/2014/main" id="{F2BB2B8B-E676-7600-7D55-3E3FFBDF4277}"/>
              </a:ext>
            </a:extLst>
          </p:cNvPr>
          <p:cNvSpPr>
            <a:spLocks noGrp="1"/>
          </p:cNvSpPr>
          <p:nvPr>
            <p:ph type="body" sz="quarter" idx="17" hasCustomPrompt="1"/>
          </p:nvPr>
        </p:nvSpPr>
        <p:spPr bwMode="gray">
          <a:xfrm>
            <a:off x="334963" y="3262324"/>
            <a:ext cx="657225" cy="492443"/>
          </a:xfrm>
        </p:spPr>
        <p:txBody>
          <a:bodyPr anchor="ctr">
            <a:noAutofit/>
          </a:bodyPr>
          <a:lstStyle>
            <a:lvl1pPr rtl="0">
              <a:defRPr sz="3200" b="1">
                <a:solidFill>
                  <a:schemeClr val="accent1"/>
                </a:solidFill>
              </a:defRPr>
            </a:lvl1pPr>
          </a:lstStyle>
          <a:p>
            <a:pPr lvl="0"/>
            <a:r>
              <a:rPr lang="de-DE"/>
              <a:t>03</a:t>
            </a:r>
          </a:p>
        </p:txBody>
      </p:sp>
      <p:sp>
        <p:nvSpPr>
          <p:cNvPr id="25" name="Textplatzhalter 24">
            <a:extLst>
              <a:ext uri="{FF2B5EF4-FFF2-40B4-BE49-F238E27FC236}">
                <a16:creationId xmlns:a16="http://schemas.microsoft.com/office/drawing/2014/main" id="{C6B3AEC8-8098-3ECD-1A4D-D0A087F66103}"/>
              </a:ext>
            </a:extLst>
          </p:cNvPr>
          <p:cNvSpPr>
            <a:spLocks noGrp="1"/>
          </p:cNvSpPr>
          <p:nvPr>
            <p:ph type="body" sz="quarter" idx="18" hasCustomPrompt="1"/>
          </p:nvPr>
        </p:nvSpPr>
        <p:spPr bwMode="gray">
          <a:xfrm>
            <a:off x="992188" y="3400823"/>
            <a:ext cx="6057198" cy="215444"/>
          </a:xfrm>
        </p:spPr>
        <p:txBody>
          <a:bodyPr anchor="ctr">
            <a:spAutoFit/>
          </a:bodyPr>
          <a:lstStyle>
            <a:lvl1pPr rtl="0">
              <a:defRPr/>
            </a:lvl1pPr>
          </a:lstStyle>
          <a:p>
            <a:pPr lvl="0"/>
            <a:r>
              <a:rPr lang="de-DE" err="1"/>
              <a:t>Agendapunkt</a:t>
            </a:r>
            <a:r>
              <a:rPr lang="de-DE"/>
              <a:t> 3</a:t>
            </a:r>
          </a:p>
        </p:txBody>
      </p:sp>
      <p:sp>
        <p:nvSpPr>
          <p:cNvPr id="27" name="Textplatzhalter 26">
            <a:extLst>
              <a:ext uri="{FF2B5EF4-FFF2-40B4-BE49-F238E27FC236}">
                <a16:creationId xmlns:a16="http://schemas.microsoft.com/office/drawing/2014/main" id="{FB437C92-1A9D-D269-1EBA-B0F19D62260E}"/>
              </a:ext>
            </a:extLst>
          </p:cNvPr>
          <p:cNvSpPr>
            <a:spLocks noGrp="1"/>
          </p:cNvSpPr>
          <p:nvPr>
            <p:ph type="body" sz="quarter" idx="19" hasCustomPrompt="1"/>
          </p:nvPr>
        </p:nvSpPr>
        <p:spPr bwMode="gray">
          <a:xfrm>
            <a:off x="334963" y="4222767"/>
            <a:ext cx="657225" cy="492443"/>
          </a:xfrm>
        </p:spPr>
        <p:txBody>
          <a:bodyPr anchor="ctr">
            <a:noAutofit/>
          </a:bodyPr>
          <a:lstStyle>
            <a:lvl1pPr rtl="0">
              <a:defRPr sz="3200" b="1">
                <a:solidFill>
                  <a:schemeClr val="accent1"/>
                </a:solidFill>
              </a:defRPr>
            </a:lvl1pPr>
          </a:lstStyle>
          <a:p>
            <a:pPr lvl="0"/>
            <a:r>
              <a:rPr lang="de-DE"/>
              <a:t>04</a:t>
            </a:r>
          </a:p>
        </p:txBody>
      </p:sp>
      <p:sp>
        <p:nvSpPr>
          <p:cNvPr id="29" name="Textplatzhalter 28">
            <a:extLst>
              <a:ext uri="{FF2B5EF4-FFF2-40B4-BE49-F238E27FC236}">
                <a16:creationId xmlns:a16="http://schemas.microsoft.com/office/drawing/2014/main" id="{E3B84414-BFC0-0CA6-23D4-98C57480152B}"/>
              </a:ext>
            </a:extLst>
          </p:cNvPr>
          <p:cNvSpPr>
            <a:spLocks noGrp="1"/>
          </p:cNvSpPr>
          <p:nvPr>
            <p:ph type="body" sz="quarter" idx="20" hasCustomPrompt="1"/>
          </p:nvPr>
        </p:nvSpPr>
        <p:spPr bwMode="gray">
          <a:xfrm>
            <a:off x="992188" y="4361266"/>
            <a:ext cx="6057198" cy="215444"/>
          </a:xfrm>
        </p:spPr>
        <p:txBody>
          <a:bodyPr anchor="ctr">
            <a:spAutoFit/>
          </a:bodyPr>
          <a:lstStyle>
            <a:lvl1pPr rtl="0">
              <a:defRPr/>
            </a:lvl1pPr>
          </a:lstStyle>
          <a:p>
            <a:pPr lvl="0"/>
            <a:r>
              <a:rPr lang="de-DE" err="1"/>
              <a:t>Agendapunkt</a:t>
            </a:r>
            <a:r>
              <a:rPr lang="de-DE"/>
              <a:t> 4</a:t>
            </a:r>
          </a:p>
        </p:txBody>
      </p:sp>
      <p:sp>
        <p:nvSpPr>
          <p:cNvPr id="31" name="Textplatzhalter 30">
            <a:extLst>
              <a:ext uri="{FF2B5EF4-FFF2-40B4-BE49-F238E27FC236}">
                <a16:creationId xmlns:a16="http://schemas.microsoft.com/office/drawing/2014/main" id="{5715DCE7-9147-4352-98B0-44FE8629780D}"/>
              </a:ext>
            </a:extLst>
          </p:cNvPr>
          <p:cNvSpPr>
            <a:spLocks noGrp="1"/>
          </p:cNvSpPr>
          <p:nvPr>
            <p:ph type="body" sz="quarter" idx="21" hasCustomPrompt="1"/>
          </p:nvPr>
        </p:nvSpPr>
        <p:spPr bwMode="gray">
          <a:xfrm>
            <a:off x="334963" y="5183210"/>
            <a:ext cx="657225" cy="492443"/>
          </a:xfrm>
        </p:spPr>
        <p:txBody>
          <a:bodyPr anchor="ctr">
            <a:noAutofit/>
          </a:bodyPr>
          <a:lstStyle>
            <a:lvl1pPr rtl="0">
              <a:defRPr sz="3200" b="1">
                <a:solidFill>
                  <a:schemeClr val="accent1"/>
                </a:solidFill>
              </a:defRPr>
            </a:lvl1pPr>
          </a:lstStyle>
          <a:p>
            <a:pPr lvl="0"/>
            <a:r>
              <a:rPr lang="de-DE"/>
              <a:t>05</a:t>
            </a:r>
          </a:p>
        </p:txBody>
      </p:sp>
      <p:sp>
        <p:nvSpPr>
          <p:cNvPr id="33" name="Textplatzhalter 32">
            <a:extLst>
              <a:ext uri="{FF2B5EF4-FFF2-40B4-BE49-F238E27FC236}">
                <a16:creationId xmlns:a16="http://schemas.microsoft.com/office/drawing/2014/main" id="{B29E073E-EBCB-737E-C38B-84C86FEDB7A1}"/>
              </a:ext>
            </a:extLst>
          </p:cNvPr>
          <p:cNvSpPr>
            <a:spLocks noGrp="1"/>
          </p:cNvSpPr>
          <p:nvPr>
            <p:ph type="body" sz="quarter" idx="22" hasCustomPrompt="1"/>
          </p:nvPr>
        </p:nvSpPr>
        <p:spPr bwMode="gray">
          <a:xfrm>
            <a:off x="992188" y="5321709"/>
            <a:ext cx="6057198" cy="215444"/>
          </a:xfrm>
        </p:spPr>
        <p:txBody>
          <a:bodyPr anchor="ctr">
            <a:spAutoFit/>
          </a:bodyPr>
          <a:lstStyle>
            <a:lvl1pPr rtl="0">
              <a:defRPr/>
            </a:lvl1pPr>
          </a:lstStyle>
          <a:p>
            <a:pPr lvl="0"/>
            <a:r>
              <a:rPr lang="de-DE" err="1"/>
              <a:t>Agendapunkt</a:t>
            </a:r>
            <a:r>
              <a:rPr lang="de-DE"/>
              <a:t> 5</a:t>
            </a:r>
          </a:p>
        </p:txBody>
      </p:sp>
      <p:sp>
        <p:nvSpPr>
          <p:cNvPr id="39" name="Textplatzhalter 38">
            <a:extLst>
              <a:ext uri="{FF2B5EF4-FFF2-40B4-BE49-F238E27FC236}">
                <a16:creationId xmlns:a16="http://schemas.microsoft.com/office/drawing/2014/main" id="{2927822B-66F4-B68C-FA14-06E03195E1F4}"/>
              </a:ext>
            </a:extLst>
          </p:cNvPr>
          <p:cNvSpPr>
            <a:spLocks noGrp="1"/>
          </p:cNvSpPr>
          <p:nvPr>
            <p:ph type="body" sz="quarter" idx="23" hasCustomPrompt="1"/>
          </p:nvPr>
        </p:nvSpPr>
        <p:spPr bwMode="gray">
          <a:xfrm>
            <a:off x="992188" y="2067881"/>
            <a:ext cx="6057198" cy="0"/>
          </a:xfrm>
          <a:custGeom>
            <a:avLst/>
            <a:gdLst>
              <a:gd name="connsiteX0" fmla="*/ 0 w 5646737"/>
              <a:gd name="connsiteY0" fmla="*/ 0 h 247650"/>
              <a:gd name="connsiteX1" fmla="*/ 5646737 w 5646737"/>
              <a:gd name="connsiteY1" fmla="*/ 0 h 247650"/>
              <a:gd name="connsiteX2" fmla="*/ 5646737 w 5646737"/>
              <a:gd name="connsiteY2" fmla="*/ 247650 h 247650"/>
              <a:gd name="connsiteX3" fmla="*/ 0 w 5646737"/>
              <a:gd name="connsiteY3" fmla="*/ 247650 h 247650"/>
              <a:gd name="connsiteX4" fmla="*/ 0 w 5646737"/>
              <a:gd name="connsiteY4" fmla="*/ 0 h 247650"/>
              <a:gd name="connsiteX0" fmla="*/ 0 w 5646737"/>
              <a:gd name="connsiteY0" fmla="*/ 0 h 247650"/>
              <a:gd name="connsiteX1" fmla="*/ 5646737 w 5646737"/>
              <a:gd name="connsiteY1" fmla="*/ 0 h 247650"/>
              <a:gd name="connsiteX2" fmla="*/ 5646737 w 5646737"/>
              <a:gd name="connsiteY2" fmla="*/ 247650 h 247650"/>
              <a:gd name="connsiteX3" fmla="*/ 0 w 5646737"/>
              <a:gd name="connsiteY3" fmla="*/ 0 h 24765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1" name="Textplatzhalter 40">
            <a:extLst>
              <a:ext uri="{FF2B5EF4-FFF2-40B4-BE49-F238E27FC236}">
                <a16:creationId xmlns:a16="http://schemas.microsoft.com/office/drawing/2014/main" id="{0A0314D6-0FB2-90C9-25C3-3F0ABC886694}"/>
              </a:ext>
            </a:extLst>
          </p:cNvPr>
          <p:cNvSpPr>
            <a:spLocks noGrp="1"/>
          </p:cNvSpPr>
          <p:nvPr>
            <p:ph type="body" sz="quarter" idx="24" hasCustomPrompt="1"/>
          </p:nvPr>
        </p:nvSpPr>
        <p:spPr bwMode="gray">
          <a:xfrm>
            <a:off x="992188" y="3028324"/>
            <a:ext cx="6057198" cy="0"/>
          </a:xfrm>
          <a:custGeom>
            <a:avLst/>
            <a:gdLst>
              <a:gd name="connsiteX0" fmla="*/ 0 w 5646737"/>
              <a:gd name="connsiteY0" fmla="*/ 0 h 123825"/>
              <a:gd name="connsiteX1" fmla="*/ 5646737 w 5646737"/>
              <a:gd name="connsiteY1" fmla="*/ 0 h 123825"/>
              <a:gd name="connsiteX2" fmla="*/ 5646737 w 5646737"/>
              <a:gd name="connsiteY2" fmla="*/ 123825 h 123825"/>
              <a:gd name="connsiteX3" fmla="*/ 0 w 5646737"/>
              <a:gd name="connsiteY3" fmla="*/ 123825 h 123825"/>
              <a:gd name="connsiteX4" fmla="*/ 0 w 5646737"/>
              <a:gd name="connsiteY4" fmla="*/ 0 h 123825"/>
              <a:gd name="connsiteX0" fmla="*/ 0 w 5646737"/>
              <a:gd name="connsiteY0" fmla="*/ 0 h 123825"/>
              <a:gd name="connsiteX1" fmla="*/ 5646737 w 5646737"/>
              <a:gd name="connsiteY1" fmla="*/ 0 h 123825"/>
              <a:gd name="connsiteX2" fmla="*/ 5646737 w 5646737"/>
              <a:gd name="connsiteY2" fmla="*/ 123825 h 123825"/>
              <a:gd name="connsiteX3" fmla="*/ 0 w 5646737"/>
              <a:gd name="connsiteY3" fmla="*/ 0 h 123825"/>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3" name="Textplatzhalter 42">
            <a:extLst>
              <a:ext uri="{FF2B5EF4-FFF2-40B4-BE49-F238E27FC236}">
                <a16:creationId xmlns:a16="http://schemas.microsoft.com/office/drawing/2014/main" id="{2BCB1247-061F-7A61-EE17-AABFA50570C8}"/>
              </a:ext>
            </a:extLst>
          </p:cNvPr>
          <p:cNvSpPr>
            <a:spLocks noGrp="1"/>
          </p:cNvSpPr>
          <p:nvPr>
            <p:ph type="body" sz="quarter" idx="25" hasCustomPrompt="1"/>
          </p:nvPr>
        </p:nvSpPr>
        <p:spPr bwMode="gray">
          <a:xfrm>
            <a:off x="992188" y="3988767"/>
            <a:ext cx="6057198" cy="0"/>
          </a:xfrm>
          <a:custGeom>
            <a:avLst/>
            <a:gdLst>
              <a:gd name="connsiteX0" fmla="*/ 0 w 5646737"/>
              <a:gd name="connsiteY0" fmla="*/ 0 h 279400"/>
              <a:gd name="connsiteX1" fmla="*/ 5646737 w 5646737"/>
              <a:gd name="connsiteY1" fmla="*/ 0 h 279400"/>
              <a:gd name="connsiteX2" fmla="*/ 5646737 w 5646737"/>
              <a:gd name="connsiteY2" fmla="*/ 279400 h 279400"/>
              <a:gd name="connsiteX3" fmla="*/ 0 w 5646737"/>
              <a:gd name="connsiteY3" fmla="*/ 279400 h 279400"/>
              <a:gd name="connsiteX4" fmla="*/ 0 w 5646737"/>
              <a:gd name="connsiteY4" fmla="*/ 0 h 279400"/>
              <a:gd name="connsiteX0" fmla="*/ 0 w 5646737"/>
              <a:gd name="connsiteY0" fmla="*/ 0 h 279400"/>
              <a:gd name="connsiteX1" fmla="*/ 5646737 w 5646737"/>
              <a:gd name="connsiteY1" fmla="*/ 0 h 279400"/>
              <a:gd name="connsiteX2" fmla="*/ 5646737 w 5646737"/>
              <a:gd name="connsiteY2" fmla="*/ 279400 h 279400"/>
              <a:gd name="connsiteX3" fmla="*/ 0 w 5646737"/>
              <a:gd name="connsiteY3" fmla="*/ 0 h 27940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
        <p:nvSpPr>
          <p:cNvPr id="45" name="Textplatzhalter 44">
            <a:extLst>
              <a:ext uri="{FF2B5EF4-FFF2-40B4-BE49-F238E27FC236}">
                <a16:creationId xmlns:a16="http://schemas.microsoft.com/office/drawing/2014/main" id="{14414760-2D0B-2013-A2DC-1A9FDC56187B}"/>
              </a:ext>
            </a:extLst>
          </p:cNvPr>
          <p:cNvSpPr>
            <a:spLocks noGrp="1"/>
          </p:cNvSpPr>
          <p:nvPr>
            <p:ph type="body" sz="quarter" idx="26" hasCustomPrompt="1"/>
          </p:nvPr>
        </p:nvSpPr>
        <p:spPr bwMode="gray">
          <a:xfrm>
            <a:off x="992188" y="4949210"/>
            <a:ext cx="6057198" cy="0"/>
          </a:xfrm>
          <a:custGeom>
            <a:avLst/>
            <a:gdLst>
              <a:gd name="connsiteX0" fmla="*/ 0 w 5646737"/>
              <a:gd name="connsiteY0" fmla="*/ 0 h 228600"/>
              <a:gd name="connsiteX1" fmla="*/ 5646737 w 5646737"/>
              <a:gd name="connsiteY1" fmla="*/ 0 h 228600"/>
              <a:gd name="connsiteX2" fmla="*/ 5646737 w 5646737"/>
              <a:gd name="connsiteY2" fmla="*/ 228600 h 228600"/>
              <a:gd name="connsiteX3" fmla="*/ 0 w 5646737"/>
              <a:gd name="connsiteY3" fmla="*/ 228600 h 228600"/>
              <a:gd name="connsiteX4" fmla="*/ 0 w 5646737"/>
              <a:gd name="connsiteY4" fmla="*/ 0 h 228600"/>
              <a:gd name="connsiteX0" fmla="*/ 0 w 5646737"/>
              <a:gd name="connsiteY0" fmla="*/ 0 h 228600"/>
              <a:gd name="connsiteX1" fmla="*/ 5646737 w 5646737"/>
              <a:gd name="connsiteY1" fmla="*/ 0 h 228600"/>
              <a:gd name="connsiteX2" fmla="*/ 5646737 w 5646737"/>
              <a:gd name="connsiteY2" fmla="*/ 228600 h 228600"/>
              <a:gd name="connsiteX3" fmla="*/ 0 w 5646737"/>
              <a:gd name="connsiteY3" fmla="*/ 0 h 228600"/>
              <a:gd name="connsiteX0" fmla="*/ 0 w 5646737"/>
              <a:gd name="connsiteY0" fmla="*/ 0 h 0"/>
              <a:gd name="connsiteX1" fmla="*/ 5646737 w 5646737"/>
              <a:gd name="connsiteY1" fmla="*/ 0 h 0"/>
              <a:gd name="connsiteX2" fmla="*/ 0 w 5646737"/>
              <a:gd name="connsiteY2" fmla="*/ 0 h 0"/>
            </a:gdLst>
            <a:ahLst/>
            <a:cxnLst>
              <a:cxn ang="0">
                <a:pos x="connsiteX0" y="connsiteY0"/>
              </a:cxn>
              <a:cxn ang="0">
                <a:pos x="connsiteX1" y="connsiteY1"/>
              </a:cxn>
              <a:cxn ang="0">
                <a:pos x="connsiteX2" y="connsiteY2"/>
              </a:cxn>
            </a:cxnLst>
            <a:rect l="l" t="t" r="r" b="b"/>
            <a:pathLst>
              <a:path w="5646737">
                <a:moveTo>
                  <a:pt x="0" y="0"/>
                </a:moveTo>
                <a:lnTo>
                  <a:pt x="5646737" y="0"/>
                </a:lnTo>
                <a:lnTo>
                  <a:pt x="0" y="0"/>
                </a:lnTo>
                <a:close/>
              </a:path>
            </a:pathLst>
          </a:custGeom>
          <a:ln w="6350">
            <a:solidFill>
              <a:schemeClr val="tx1"/>
            </a:solidFill>
          </a:ln>
        </p:spPr>
        <p:txBody>
          <a:bodyPr/>
          <a:lstStyle>
            <a:lvl1pPr rtl="0">
              <a:defRPr/>
            </a:lvl1pPr>
          </a:lstStyle>
          <a:p>
            <a:pPr lvl="0"/>
            <a:r>
              <a:rPr lang="de-DE"/>
              <a:t> </a:t>
            </a:r>
          </a:p>
        </p:txBody>
      </p:sp>
    </p:spTree>
    <p:extLst>
      <p:ext uri="{BB962C8B-B14F-4D97-AF65-F5344CB8AC3E}">
        <p14:creationId xmlns:p14="http://schemas.microsoft.com/office/powerpoint/2010/main" val="358617041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secHead" preserve="1">
  <p:cSld name="Kapiteltrenner">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4670EECA-417E-59B1-EA15-62CD6137B406}"/>
              </a:ext>
            </a:extLst>
          </p:cNvPr>
          <p:cNvGraphicFramePr>
            <a:graphicFrameLocks noChangeAspect="1"/>
          </p:cNvGraphicFramePr>
          <p:nvPr userDrawn="1">
            <p:custDataLst>
              <p:tags r:id="rId1"/>
            </p:custDataLst>
            <p:extLst>
              <p:ext uri="{D42A27DB-BD31-4B8C-83A1-F6EECF244321}">
                <p14:modId xmlns:p14="http://schemas.microsoft.com/office/powerpoint/2010/main" val="36902693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4670EECA-417E-59B1-EA15-62CD6137B40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5" name="Freihandform: Form 14">
            <a:extLst>
              <a:ext uri="{FF2B5EF4-FFF2-40B4-BE49-F238E27FC236}">
                <a16:creationId xmlns:a16="http://schemas.microsoft.com/office/drawing/2014/main" id="{077B7131-93B2-7228-040F-A8A4886B90D4}"/>
              </a:ext>
            </a:extLst>
          </p:cNvPr>
          <p:cNvSpPr/>
          <p:nvPr userDrawn="1"/>
        </p:nvSpPr>
        <p:spPr bwMode="gray">
          <a:xfrm>
            <a:off x="0" y="0"/>
            <a:ext cx="4557487" cy="6858000"/>
          </a:xfrm>
          <a:custGeom>
            <a:avLst/>
            <a:gdLst>
              <a:gd name="connsiteX0" fmla="*/ 0 w 4557487"/>
              <a:gd name="connsiteY0" fmla="*/ 0 h 6858000"/>
              <a:gd name="connsiteX1" fmla="*/ 3443001 w 4557487"/>
              <a:gd name="connsiteY1" fmla="*/ 0 h 6858000"/>
              <a:gd name="connsiteX2" fmla="*/ 3571516 w 4557487"/>
              <a:gd name="connsiteY2" fmla="*/ 141620 h 6858000"/>
              <a:gd name="connsiteX3" fmla="*/ 4557487 w 4557487"/>
              <a:gd name="connsiteY3" fmla="*/ 2892681 h 6858000"/>
              <a:gd name="connsiteX4" fmla="*/ 4557487 w 4557487"/>
              <a:gd name="connsiteY4" fmla="*/ 3965454 h 6858000"/>
              <a:gd name="connsiteX5" fmla="*/ 3568619 w 4557487"/>
              <a:gd name="connsiteY5" fmla="*/ 6720128 h 6858000"/>
              <a:gd name="connsiteX6" fmla="*/ 3443146 w 4557487"/>
              <a:gd name="connsiteY6" fmla="*/ 6858000 h 6858000"/>
              <a:gd name="connsiteX7" fmla="*/ 0 w 4557487"/>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7487" h="6858000">
                <a:moveTo>
                  <a:pt x="0" y="0"/>
                </a:moveTo>
                <a:lnTo>
                  <a:pt x="3443001" y="0"/>
                </a:lnTo>
                <a:lnTo>
                  <a:pt x="3571516" y="141620"/>
                </a:lnTo>
                <a:cubicBezTo>
                  <a:pt x="4187909" y="889736"/>
                  <a:pt x="4557487" y="1848425"/>
                  <a:pt x="4557487" y="2892681"/>
                </a:cubicBezTo>
                <a:lnTo>
                  <a:pt x="4557487" y="3965454"/>
                </a:lnTo>
                <a:cubicBezTo>
                  <a:pt x="4557487" y="5013575"/>
                  <a:pt x="4186192" y="5972721"/>
                  <a:pt x="3568619" y="6720128"/>
                </a:cubicBezTo>
                <a:lnTo>
                  <a:pt x="3443146" y="6858000"/>
                </a:lnTo>
                <a:lnTo>
                  <a:pt x="0" y="6858000"/>
                </a:ln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2" name="Titel 1">
            <a:extLst>
              <a:ext uri="{FF2B5EF4-FFF2-40B4-BE49-F238E27FC236}">
                <a16:creationId xmlns:a16="http://schemas.microsoft.com/office/drawing/2014/main" id="{DEDADFDE-FE79-9D88-8FC6-191191EBEBAF}"/>
              </a:ext>
            </a:extLst>
          </p:cNvPr>
          <p:cNvSpPr>
            <a:spLocks noGrp="1"/>
          </p:cNvSpPr>
          <p:nvPr>
            <p:ph type="title"/>
          </p:nvPr>
        </p:nvSpPr>
        <p:spPr bwMode="gray">
          <a:xfrm>
            <a:off x="334964" y="1877625"/>
            <a:ext cx="3482124" cy="1107996"/>
          </a:xfrm>
        </p:spPr>
        <p:txBody>
          <a:bodyPr vert="horz" anchor="t">
            <a:noAutofit/>
          </a:bodyPr>
          <a:lstStyle>
            <a:lvl1pPr rtl="0">
              <a:defRPr sz="3600" b="0">
                <a:solidFill>
                  <a:schemeClr val="bg2"/>
                </a:solidFill>
              </a:defRPr>
            </a:lvl1pPr>
          </a:lstStyle>
          <a:p>
            <a:r>
              <a:rPr lang="de-DE"/>
              <a:t>Mastertitelformat bearbeiten</a:t>
            </a:r>
          </a:p>
        </p:txBody>
      </p:sp>
      <p:sp>
        <p:nvSpPr>
          <p:cNvPr id="3" name="Textplatzhalter 2">
            <a:extLst>
              <a:ext uri="{FF2B5EF4-FFF2-40B4-BE49-F238E27FC236}">
                <a16:creationId xmlns:a16="http://schemas.microsoft.com/office/drawing/2014/main" id="{CEB63D04-24F9-A5D4-B196-01BEFA23C9B4}"/>
              </a:ext>
            </a:extLst>
          </p:cNvPr>
          <p:cNvSpPr>
            <a:spLocks noGrp="1"/>
          </p:cNvSpPr>
          <p:nvPr>
            <p:ph type="body" idx="1" hasCustomPrompt="1"/>
          </p:nvPr>
        </p:nvSpPr>
        <p:spPr bwMode="gray">
          <a:xfrm>
            <a:off x="334963" y="1232192"/>
            <a:ext cx="1095148" cy="553998"/>
          </a:xfrm>
        </p:spPr>
        <p:txBody>
          <a:bodyPr anchor="b">
            <a:noAutofit/>
          </a:bodyPr>
          <a:lstStyle>
            <a:lvl1pPr marL="0" indent="0" rtl="0">
              <a:buNone/>
              <a:defRPr sz="3600" b="1">
                <a:solidFill>
                  <a:schemeClr val="accent5"/>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01</a:t>
            </a:r>
          </a:p>
        </p:txBody>
      </p:sp>
      <p:pic>
        <p:nvPicPr>
          <p:cNvPr id="4" name="Grafik 3">
            <a:extLst>
              <a:ext uri="{FF2B5EF4-FFF2-40B4-BE49-F238E27FC236}">
                <a16:creationId xmlns:a16="http://schemas.microsoft.com/office/drawing/2014/main" id="{D4FBC85D-7F2B-FA6C-8A30-1C0B28625681}"/>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bwMode="gray">
          <a:xfrm>
            <a:off x="9912350" y="585788"/>
            <a:ext cx="1481726" cy="575038"/>
          </a:xfrm>
          <a:prstGeom prst="rect">
            <a:avLst/>
          </a:prstGeom>
        </p:spPr>
      </p:pic>
      <p:sp>
        <p:nvSpPr>
          <p:cNvPr id="6" name="Textfeld 5">
            <a:extLst>
              <a:ext uri="{FF2B5EF4-FFF2-40B4-BE49-F238E27FC236}">
                <a16:creationId xmlns:a16="http://schemas.microsoft.com/office/drawing/2014/main" id="{B56180AF-8FC3-04A7-9864-912B58CDED09}"/>
              </a:ext>
            </a:extLst>
          </p:cNvPr>
          <p:cNvSpPr txBox="1">
            <a:spLocks/>
          </p:cNvSpPr>
          <p:nvPr userDrawn="1"/>
        </p:nvSpPr>
        <p:spPr bwMode="gray">
          <a:xfrm>
            <a:off x="5340349" y="6366084"/>
            <a:ext cx="4550099" cy="153888"/>
          </a:xfrm>
          <a:prstGeom prst="rect">
            <a:avLst/>
          </a:prstGeom>
          <a:noFill/>
        </p:spPr>
        <p:txBody>
          <a:bodyPr wrap="square" lIns="0" tIns="0" rIns="0" bIns="0" rtlCol="0" anchor="ctr">
            <a:spAutoFit/>
          </a:bodyPr>
          <a:lstStyle/>
          <a:p>
            <a:pPr algn="l"/>
            <a:r>
              <a:rPr lang="de-DE" sz="1000"/>
              <a:t>Fußzeile einfügen</a:t>
            </a:r>
          </a:p>
        </p:txBody>
      </p:sp>
    </p:spTree>
    <p:extLst>
      <p:ext uri="{BB962C8B-B14F-4D97-AF65-F5344CB8AC3E}">
        <p14:creationId xmlns:p14="http://schemas.microsoft.com/office/powerpoint/2010/main" val="30547696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38327935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p:txBody>
          <a:bodyPr/>
          <a:lstStyle>
            <a:lvl1pPr rtl="0">
              <a:defRPr/>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6" name="Inhaltsplatzhalter 5">
            <a:extLst>
              <a:ext uri="{FF2B5EF4-FFF2-40B4-BE49-F238E27FC236}">
                <a16:creationId xmlns:a16="http://schemas.microsoft.com/office/drawing/2014/main" id="{7A4248EB-DFAA-3228-D2C8-53387B6C845D}"/>
              </a:ext>
            </a:extLst>
          </p:cNvPr>
          <p:cNvSpPr>
            <a:spLocks noGrp="1"/>
          </p:cNvSpPr>
          <p:nvPr>
            <p:ph sz="quarter" idx="14"/>
          </p:nvPr>
        </p:nvSpPr>
        <p:spPr bwMode="gray">
          <a:xfrm>
            <a:off x="334964" y="1341439"/>
            <a:ext cx="9577386" cy="4716462"/>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261120248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7BEC32B-69E2-F781-5ECC-DE5AAEAE4268}"/>
              </a:ext>
            </a:extLst>
          </p:cNvPr>
          <p:cNvGraphicFramePr>
            <a:graphicFrameLocks noChangeAspect="1"/>
          </p:cNvGraphicFramePr>
          <p:nvPr userDrawn="1">
            <p:custDataLst>
              <p:tags r:id="rId1"/>
            </p:custDataLst>
            <p:extLst>
              <p:ext uri="{D42A27DB-BD31-4B8C-83A1-F6EECF244321}">
                <p14:modId xmlns:p14="http://schemas.microsoft.com/office/powerpoint/2010/main" val="12033265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Objekt 7" hidden="1">
                        <a:extLst>
                          <a:ext uri="{FF2B5EF4-FFF2-40B4-BE49-F238E27FC236}">
                            <a16:creationId xmlns:a16="http://schemas.microsoft.com/office/drawing/2014/main" id="{27BEC32B-69E2-F781-5ECC-DE5AAEAE426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44C80F5-9927-70F1-6FF3-3B11E434E0D5}"/>
              </a:ext>
            </a:extLst>
          </p:cNvPr>
          <p:cNvSpPr>
            <a:spLocks noGrp="1"/>
          </p:cNvSpPr>
          <p:nvPr>
            <p:ph type="title"/>
          </p:nvPr>
        </p:nvSpPr>
        <p:spPr bwMode="gray">
          <a:xfrm>
            <a:off x="334962" y="368300"/>
            <a:ext cx="9577387" cy="615553"/>
          </a:xfrm>
        </p:spPr>
        <p:txBody>
          <a:bodyPr vert="horz"/>
          <a:lstStyle>
            <a:lvl1pPr rtl="0">
              <a:defRPr>
                <a:solidFill>
                  <a:schemeClr val="tx1"/>
                </a:solidFill>
              </a:defRPr>
            </a:lvl1pPr>
          </a:lstStyle>
          <a:p>
            <a:r>
              <a:rPr lang="de-DE"/>
              <a:t>Mastertitelformat bearbeiten</a:t>
            </a:r>
          </a:p>
        </p:txBody>
      </p:sp>
      <p:sp>
        <p:nvSpPr>
          <p:cNvPr id="10" name="Datumsplatzhalter 9">
            <a:extLst>
              <a:ext uri="{FF2B5EF4-FFF2-40B4-BE49-F238E27FC236}">
                <a16:creationId xmlns:a16="http://schemas.microsoft.com/office/drawing/2014/main" id="{30E49A6C-443D-BBC5-F537-5AC4466059E3}"/>
              </a:ext>
            </a:extLst>
          </p:cNvPr>
          <p:cNvSpPr>
            <a:spLocks noGrp="1"/>
          </p:cNvSpPr>
          <p:nvPr>
            <p:ph type="dt" sz="half" idx="10"/>
          </p:nvPr>
        </p:nvSpPr>
        <p:spPr bwMode="gray"/>
        <p:txBody>
          <a:bodyPr/>
          <a:lstStyle>
            <a:lvl1pPr rtl="0">
              <a:defRPr/>
            </a:lvl1pPr>
          </a:lstStyle>
          <a:p>
            <a:r>
              <a:rPr lang="de-DE"/>
              <a:t>September 2023</a:t>
            </a:r>
          </a:p>
        </p:txBody>
      </p:sp>
      <p:sp>
        <p:nvSpPr>
          <p:cNvPr id="12" name="Foliennummernplatzhalter 11">
            <a:extLst>
              <a:ext uri="{FF2B5EF4-FFF2-40B4-BE49-F238E27FC236}">
                <a16:creationId xmlns:a16="http://schemas.microsoft.com/office/drawing/2014/main" id="{49E41257-8CDF-1CCC-D55A-4B43BB0CACD7}"/>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Tree>
    <p:extLst>
      <p:ext uri="{BB962C8B-B14F-4D97-AF65-F5344CB8AC3E}">
        <p14:creationId xmlns:p14="http://schemas.microsoft.com/office/powerpoint/2010/main" val="34415117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1_Highlight">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4670EECA-417E-59B1-EA15-62CD6137B406}"/>
              </a:ext>
            </a:extLst>
          </p:cNvPr>
          <p:cNvGraphicFramePr>
            <a:graphicFrameLocks noChangeAspect="1"/>
          </p:cNvGraphicFramePr>
          <p:nvPr userDrawn="1">
            <p:custDataLst>
              <p:tags r:id="rId1"/>
            </p:custDataLst>
            <p:extLst>
              <p:ext uri="{D42A27DB-BD31-4B8C-83A1-F6EECF244321}">
                <p14:modId xmlns:p14="http://schemas.microsoft.com/office/powerpoint/2010/main" val="13696704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4670EECA-417E-59B1-EA15-62CD6137B40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6" name="Freihandform: Form 25">
            <a:extLst>
              <a:ext uri="{FF2B5EF4-FFF2-40B4-BE49-F238E27FC236}">
                <a16:creationId xmlns:a16="http://schemas.microsoft.com/office/drawing/2014/main" id="{B1E76471-9F96-6B8C-8FDB-8D742BFB4255}"/>
              </a:ext>
            </a:extLst>
          </p:cNvPr>
          <p:cNvSpPr/>
          <p:nvPr/>
        </p:nvSpPr>
        <p:spPr bwMode="gray">
          <a:xfrm>
            <a:off x="-1" y="0"/>
            <a:ext cx="3921580" cy="6858000"/>
          </a:xfrm>
          <a:custGeom>
            <a:avLst/>
            <a:gdLst>
              <a:gd name="connsiteX0" fmla="*/ 0 w 3921580"/>
              <a:gd name="connsiteY0" fmla="*/ 0 h 6858000"/>
              <a:gd name="connsiteX1" fmla="*/ 2807094 w 3921580"/>
              <a:gd name="connsiteY1" fmla="*/ 0 h 6858000"/>
              <a:gd name="connsiteX2" fmla="*/ 2935609 w 3921580"/>
              <a:gd name="connsiteY2" fmla="*/ 141620 h 6858000"/>
              <a:gd name="connsiteX3" fmla="*/ 3921580 w 3921580"/>
              <a:gd name="connsiteY3" fmla="*/ 2892681 h 6858000"/>
              <a:gd name="connsiteX4" fmla="*/ 3921580 w 3921580"/>
              <a:gd name="connsiteY4" fmla="*/ 3965454 h 6858000"/>
              <a:gd name="connsiteX5" fmla="*/ 2932712 w 3921580"/>
              <a:gd name="connsiteY5" fmla="*/ 6720128 h 6858000"/>
              <a:gd name="connsiteX6" fmla="*/ 2807239 w 3921580"/>
              <a:gd name="connsiteY6" fmla="*/ 6858000 h 6858000"/>
              <a:gd name="connsiteX7" fmla="*/ 0 w 392158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21580" h="6858000">
                <a:moveTo>
                  <a:pt x="0" y="0"/>
                </a:moveTo>
                <a:lnTo>
                  <a:pt x="2807094" y="0"/>
                </a:lnTo>
                <a:lnTo>
                  <a:pt x="2935609" y="141620"/>
                </a:lnTo>
                <a:cubicBezTo>
                  <a:pt x="3552002" y="889736"/>
                  <a:pt x="3921580" y="1848425"/>
                  <a:pt x="3921580" y="2892681"/>
                </a:cubicBezTo>
                <a:lnTo>
                  <a:pt x="3921580" y="3965454"/>
                </a:lnTo>
                <a:cubicBezTo>
                  <a:pt x="3921580" y="5013574"/>
                  <a:pt x="3550285" y="5972721"/>
                  <a:pt x="2932712" y="6720128"/>
                </a:cubicBezTo>
                <a:lnTo>
                  <a:pt x="2807239" y="6858000"/>
                </a:lnTo>
                <a:lnTo>
                  <a:pt x="0" y="6858000"/>
                </a:lnTo>
                <a:close/>
              </a:path>
            </a:pathLst>
          </a:custGeom>
          <a:solidFill>
            <a:schemeClr val="accent1"/>
          </a:solidFill>
          <a:ln w="6639" cap="flat">
            <a:noFill/>
            <a:prstDash val="solid"/>
            <a:miter/>
          </a:ln>
        </p:spPr>
        <p:txBody>
          <a:bodyPr wrap="square" rtlCol="0" anchor="ctr">
            <a:noAutofit/>
          </a:bodyPr>
          <a:lstStyle/>
          <a:p>
            <a:endParaRPr lang="de-DE"/>
          </a:p>
        </p:txBody>
      </p:sp>
      <p:sp>
        <p:nvSpPr>
          <p:cNvPr id="2" name="Titel 1">
            <a:extLst>
              <a:ext uri="{FF2B5EF4-FFF2-40B4-BE49-F238E27FC236}">
                <a16:creationId xmlns:a16="http://schemas.microsoft.com/office/drawing/2014/main" id="{DEDADFDE-FE79-9D88-8FC6-191191EBEBAF}"/>
              </a:ext>
            </a:extLst>
          </p:cNvPr>
          <p:cNvSpPr>
            <a:spLocks noGrp="1"/>
          </p:cNvSpPr>
          <p:nvPr>
            <p:ph type="title" hasCustomPrompt="1"/>
          </p:nvPr>
        </p:nvSpPr>
        <p:spPr bwMode="gray">
          <a:xfrm>
            <a:off x="515939" y="1877625"/>
            <a:ext cx="2894012" cy="677108"/>
          </a:xfrm>
        </p:spPr>
        <p:txBody>
          <a:bodyPr vert="horz" anchor="t">
            <a:noAutofit/>
          </a:bodyPr>
          <a:lstStyle>
            <a:lvl1pPr rtl="0">
              <a:defRPr sz="4400" b="1">
                <a:solidFill>
                  <a:schemeClr val="accent5"/>
                </a:solidFill>
              </a:defRPr>
            </a:lvl1pPr>
          </a:lstStyle>
          <a:p>
            <a:r>
              <a:rPr lang="de-DE"/>
              <a:t>Bearbeiten</a:t>
            </a:r>
          </a:p>
        </p:txBody>
      </p:sp>
      <p:sp>
        <p:nvSpPr>
          <p:cNvPr id="4" name="Textfeld 3">
            <a:extLst>
              <a:ext uri="{FF2B5EF4-FFF2-40B4-BE49-F238E27FC236}">
                <a16:creationId xmlns:a16="http://schemas.microsoft.com/office/drawing/2014/main" id="{F7120DA3-C8EC-2B52-271F-FFC439A6107D}"/>
              </a:ext>
            </a:extLst>
          </p:cNvPr>
          <p:cNvSpPr txBox="1">
            <a:spLocks/>
          </p:cNvSpPr>
          <p:nvPr userDrawn="1"/>
        </p:nvSpPr>
        <p:spPr bwMode="gray">
          <a:xfrm>
            <a:off x="5340349" y="6366084"/>
            <a:ext cx="4550099" cy="153888"/>
          </a:xfrm>
          <a:prstGeom prst="rect">
            <a:avLst/>
          </a:prstGeom>
          <a:noFill/>
        </p:spPr>
        <p:txBody>
          <a:bodyPr wrap="square" lIns="0" tIns="0" rIns="0" bIns="0" rtlCol="0" anchor="ctr">
            <a:spAutoFit/>
          </a:bodyPr>
          <a:lstStyle/>
          <a:p>
            <a:pPr algn="l"/>
            <a:r>
              <a:rPr lang="de-DE" sz="1000"/>
              <a:t>Fußzeile einfügen</a:t>
            </a:r>
          </a:p>
        </p:txBody>
      </p:sp>
      <p:sp>
        <p:nvSpPr>
          <p:cNvPr id="8" name="Textplatzhalter 7">
            <a:extLst>
              <a:ext uri="{FF2B5EF4-FFF2-40B4-BE49-F238E27FC236}">
                <a16:creationId xmlns:a16="http://schemas.microsoft.com/office/drawing/2014/main" id="{E1123012-6B9C-6E13-6C0D-D1DAAFEC568A}"/>
              </a:ext>
            </a:extLst>
          </p:cNvPr>
          <p:cNvSpPr>
            <a:spLocks noGrp="1"/>
          </p:cNvSpPr>
          <p:nvPr>
            <p:ph type="body" sz="quarter" idx="10"/>
          </p:nvPr>
        </p:nvSpPr>
        <p:spPr bwMode="gray">
          <a:xfrm>
            <a:off x="515938" y="1594789"/>
            <a:ext cx="2894012" cy="307777"/>
          </a:xfrm>
        </p:spPr>
        <p:txBody>
          <a:bodyPr anchor="b">
            <a:noAutofit/>
          </a:bodyPr>
          <a:lstStyle>
            <a:lvl1pPr>
              <a:defRPr sz="2000">
                <a:solidFill>
                  <a:schemeClr val="bg2"/>
                </a:solidFill>
              </a:defRPr>
            </a:lvl1pPr>
          </a:lstStyle>
          <a:p>
            <a:pPr lvl="0"/>
            <a:r>
              <a:rPr lang="de-DE"/>
              <a:t>Mastertextformat</a:t>
            </a:r>
          </a:p>
        </p:txBody>
      </p:sp>
      <p:cxnSp>
        <p:nvCxnSpPr>
          <p:cNvPr id="14" name="Gerader Verbinder 13">
            <a:extLst>
              <a:ext uri="{FF2B5EF4-FFF2-40B4-BE49-F238E27FC236}">
                <a16:creationId xmlns:a16="http://schemas.microsoft.com/office/drawing/2014/main" id="{AA0BF8B3-9221-51E4-956A-C1AB9077E0E1}"/>
              </a:ext>
            </a:extLst>
          </p:cNvPr>
          <p:cNvCxnSpPr>
            <a:cxnSpLocks/>
          </p:cNvCxnSpPr>
          <p:nvPr userDrawn="1"/>
        </p:nvCxnSpPr>
        <p:spPr bwMode="gray">
          <a:xfrm>
            <a:off x="515938" y="2878133"/>
            <a:ext cx="554688"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2" name="Datumsplatzhalter 21">
            <a:extLst>
              <a:ext uri="{FF2B5EF4-FFF2-40B4-BE49-F238E27FC236}">
                <a16:creationId xmlns:a16="http://schemas.microsoft.com/office/drawing/2014/main" id="{F4B41C4A-FD08-EB92-1A6E-59F47AE8A569}"/>
              </a:ext>
            </a:extLst>
          </p:cNvPr>
          <p:cNvSpPr>
            <a:spLocks noGrp="1"/>
          </p:cNvSpPr>
          <p:nvPr>
            <p:ph type="dt" sz="half" idx="11"/>
          </p:nvPr>
        </p:nvSpPr>
        <p:spPr bwMode="gray"/>
        <p:txBody>
          <a:bodyPr/>
          <a:lstStyle>
            <a:lvl1pPr>
              <a:defRPr>
                <a:solidFill>
                  <a:schemeClr val="bg2"/>
                </a:solidFill>
              </a:defRPr>
            </a:lvl1pPr>
          </a:lstStyle>
          <a:p>
            <a:r>
              <a:rPr lang="de-DE"/>
              <a:t>September 2023</a:t>
            </a:r>
          </a:p>
        </p:txBody>
      </p:sp>
      <p:sp>
        <p:nvSpPr>
          <p:cNvPr id="23" name="Foliennummernplatzhalter 22">
            <a:extLst>
              <a:ext uri="{FF2B5EF4-FFF2-40B4-BE49-F238E27FC236}">
                <a16:creationId xmlns:a16="http://schemas.microsoft.com/office/drawing/2014/main" id="{3AFB4B35-FC10-0E9C-1EB5-3E8A1D750C27}"/>
              </a:ext>
            </a:extLst>
          </p:cNvPr>
          <p:cNvSpPr>
            <a:spLocks noGrp="1"/>
          </p:cNvSpPr>
          <p:nvPr>
            <p:ph type="sldNum" sz="quarter" idx="12"/>
          </p:nvPr>
        </p:nvSpPr>
        <p:spPr bwMode="gray"/>
        <p:txBody>
          <a:bodyPr/>
          <a:lstStyle>
            <a:lvl1pPr>
              <a:defRPr>
                <a:solidFill>
                  <a:schemeClr val="bg2"/>
                </a:solidFill>
              </a:defRPr>
            </a:lvl1pPr>
          </a:lstStyle>
          <a:p>
            <a:fld id="{92856411-09AC-47D4-94EF-27DE10819023}" type="slidenum">
              <a:rPr lang="de-DE" smtClean="0"/>
              <a:pPr/>
              <a:t>‹#›</a:t>
            </a:fld>
            <a:endParaRPr lang="de-DE"/>
          </a:p>
        </p:txBody>
      </p:sp>
      <p:pic>
        <p:nvPicPr>
          <p:cNvPr id="3" name="Grafik 2">
            <a:extLst>
              <a:ext uri="{FF2B5EF4-FFF2-40B4-BE49-F238E27FC236}">
                <a16:creationId xmlns:a16="http://schemas.microsoft.com/office/drawing/2014/main" id="{603D571D-834E-8CA2-F110-5A04AF828D21}"/>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bwMode="gray">
          <a:xfrm>
            <a:off x="11034713" y="6260307"/>
            <a:ext cx="853261" cy="331139"/>
          </a:xfrm>
          <a:prstGeom prst="rect">
            <a:avLst/>
          </a:prstGeom>
        </p:spPr>
      </p:pic>
    </p:spTree>
    <p:extLst>
      <p:ext uri="{BB962C8B-B14F-4D97-AF65-F5344CB8AC3E}">
        <p14:creationId xmlns:p14="http://schemas.microsoft.com/office/powerpoint/2010/main" val="99129076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 Inhalte">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35653955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0" name="Inhaltsplatzhalter 9">
            <a:extLst>
              <a:ext uri="{FF2B5EF4-FFF2-40B4-BE49-F238E27FC236}">
                <a16:creationId xmlns:a16="http://schemas.microsoft.com/office/drawing/2014/main" id="{53C27536-0AF2-F93B-5123-443E05BC3D84}"/>
              </a:ext>
            </a:extLst>
          </p:cNvPr>
          <p:cNvSpPr>
            <a:spLocks noGrp="1"/>
          </p:cNvSpPr>
          <p:nvPr>
            <p:ph sz="quarter" idx="19"/>
          </p:nvPr>
        </p:nvSpPr>
        <p:spPr bwMode="gray">
          <a:xfrm>
            <a:off x="334963" y="1341438"/>
            <a:ext cx="5617037"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12" name="Inhaltsplatzhalter 11">
            <a:extLst>
              <a:ext uri="{FF2B5EF4-FFF2-40B4-BE49-F238E27FC236}">
                <a16:creationId xmlns:a16="http://schemas.microsoft.com/office/drawing/2014/main" id="{EFBB43A1-88DA-2369-4C59-FA6FEE36F4E3}"/>
              </a:ext>
            </a:extLst>
          </p:cNvPr>
          <p:cNvSpPr>
            <a:spLocks noGrp="1"/>
          </p:cNvSpPr>
          <p:nvPr>
            <p:ph sz="quarter" idx="20"/>
          </p:nvPr>
        </p:nvSpPr>
        <p:spPr bwMode="gray">
          <a:xfrm>
            <a:off x="6239999" y="1341438"/>
            <a:ext cx="5617037"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15945250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und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29432234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6332538"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5" name="Bildplatzhalter 14">
            <a:extLst>
              <a:ext uri="{FF2B5EF4-FFF2-40B4-BE49-F238E27FC236}">
                <a16:creationId xmlns:a16="http://schemas.microsoft.com/office/drawing/2014/main" id="{6B1A2D8C-DDA7-8096-C170-C7A6CE188147}"/>
              </a:ext>
            </a:extLst>
          </p:cNvPr>
          <p:cNvSpPr>
            <a:spLocks noGrp="1"/>
          </p:cNvSpPr>
          <p:nvPr>
            <p:ph type="pic" sz="quarter" idx="14"/>
          </p:nvPr>
        </p:nvSpPr>
        <p:spPr bwMode="gray">
          <a:xfrm>
            <a:off x="6996113" y="0"/>
            <a:ext cx="5195887" cy="6057900"/>
          </a:xfrm>
          <a:custGeom>
            <a:avLst/>
            <a:gdLst>
              <a:gd name="connsiteX0" fmla="*/ 0 w 5195887"/>
              <a:gd name="connsiteY0" fmla="*/ 0 h 6057900"/>
              <a:gd name="connsiteX1" fmla="*/ 5195887 w 5195887"/>
              <a:gd name="connsiteY1" fmla="*/ 0 h 6057900"/>
              <a:gd name="connsiteX2" fmla="*/ 5195887 w 5195887"/>
              <a:gd name="connsiteY2" fmla="*/ 6057900 h 6057900"/>
              <a:gd name="connsiteX3" fmla="*/ 190540 w 5195887"/>
              <a:gd name="connsiteY3" fmla="*/ 6057900 h 6057900"/>
              <a:gd name="connsiteX4" fmla="*/ 0 w 5195887"/>
              <a:gd name="connsiteY4" fmla="*/ 5867360 h 6057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5887" h="6057900">
                <a:moveTo>
                  <a:pt x="0" y="0"/>
                </a:moveTo>
                <a:lnTo>
                  <a:pt x="5195887" y="0"/>
                </a:lnTo>
                <a:lnTo>
                  <a:pt x="5195887" y="6057900"/>
                </a:lnTo>
                <a:lnTo>
                  <a:pt x="190540" y="6057900"/>
                </a:lnTo>
                <a:cubicBezTo>
                  <a:pt x="85308" y="6057900"/>
                  <a:pt x="0" y="5972592"/>
                  <a:pt x="0" y="586736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
        <p:nvSpPr>
          <p:cNvPr id="10" name="Inhaltsplatzhalter 9">
            <a:extLst>
              <a:ext uri="{FF2B5EF4-FFF2-40B4-BE49-F238E27FC236}">
                <a16:creationId xmlns:a16="http://schemas.microsoft.com/office/drawing/2014/main" id="{49813879-C809-7858-9C78-9600672F4675}"/>
              </a:ext>
            </a:extLst>
          </p:cNvPr>
          <p:cNvSpPr>
            <a:spLocks noGrp="1"/>
          </p:cNvSpPr>
          <p:nvPr>
            <p:ph sz="quarter" idx="15"/>
          </p:nvPr>
        </p:nvSpPr>
        <p:spPr bwMode="gray">
          <a:xfrm>
            <a:off x="334963" y="1341438"/>
            <a:ext cx="6332538"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154189312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und 2 Bilder">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14977046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6332538"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1" name="Bildplatzhalter 10">
            <a:extLst>
              <a:ext uri="{FF2B5EF4-FFF2-40B4-BE49-F238E27FC236}">
                <a16:creationId xmlns:a16="http://schemas.microsoft.com/office/drawing/2014/main" id="{797AE74B-D311-EF11-D87E-16AC353BF83F}"/>
              </a:ext>
            </a:extLst>
          </p:cNvPr>
          <p:cNvSpPr>
            <a:spLocks noGrp="1"/>
          </p:cNvSpPr>
          <p:nvPr>
            <p:ph type="pic" sz="quarter" idx="14"/>
          </p:nvPr>
        </p:nvSpPr>
        <p:spPr bwMode="gray">
          <a:xfrm>
            <a:off x="6996113" y="3102970"/>
            <a:ext cx="5195887" cy="2954930"/>
          </a:xfrm>
          <a:custGeom>
            <a:avLst/>
            <a:gdLst>
              <a:gd name="connsiteX0" fmla="*/ 0 w 5195887"/>
              <a:gd name="connsiteY0" fmla="*/ 0 h 2954930"/>
              <a:gd name="connsiteX1" fmla="*/ 5195887 w 5195887"/>
              <a:gd name="connsiteY1" fmla="*/ 0 h 2954930"/>
              <a:gd name="connsiteX2" fmla="*/ 5195887 w 5195887"/>
              <a:gd name="connsiteY2" fmla="*/ 2954930 h 2954930"/>
              <a:gd name="connsiteX3" fmla="*/ 190540 w 5195887"/>
              <a:gd name="connsiteY3" fmla="*/ 2954930 h 2954930"/>
              <a:gd name="connsiteX4" fmla="*/ 0 w 5195887"/>
              <a:gd name="connsiteY4" fmla="*/ 2764390 h 2954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5887" h="2954930">
                <a:moveTo>
                  <a:pt x="0" y="0"/>
                </a:moveTo>
                <a:lnTo>
                  <a:pt x="5195887" y="0"/>
                </a:lnTo>
                <a:lnTo>
                  <a:pt x="5195887" y="2954930"/>
                </a:lnTo>
                <a:lnTo>
                  <a:pt x="190540" y="2954930"/>
                </a:lnTo>
                <a:cubicBezTo>
                  <a:pt x="85308" y="2954930"/>
                  <a:pt x="0" y="2869622"/>
                  <a:pt x="0" y="276439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
        <p:nvSpPr>
          <p:cNvPr id="8" name="Bildplatzhalter 7">
            <a:extLst>
              <a:ext uri="{FF2B5EF4-FFF2-40B4-BE49-F238E27FC236}">
                <a16:creationId xmlns:a16="http://schemas.microsoft.com/office/drawing/2014/main" id="{6CC9A3C5-B253-1E62-C1CD-6BE0C3A84ADF}"/>
              </a:ext>
            </a:extLst>
          </p:cNvPr>
          <p:cNvSpPr>
            <a:spLocks noGrp="1"/>
          </p:cNvSpPr>
          <p:nvPr>
            <p:ph type="pic" sz="quarter" idx="15"/>
          </p:nvPr>
        </p:nvSpPr>
        <p:spPr bwMode="gray">
          <a:xfrm>
            <a:off x="6996113" y="1"/>
            <a:ext cx="5195887" cy="2949081"/>
          </a:xfrm>
          <a:solidFill>
            <a:schemeClr val="bg2"/>
          </a:solidFill>
        </p:spPr>
        <p:txBody>
          <a:bodyPr bIns="0" anchor="ctr"/>
          <a:lstStyle>
            <a:lvl1pPr algn="ctr" rtl="0">
              <a:defRPr/>
            </a:lvl1pPr>
          </a:lstStyle>
          <a:p>
            <a:r>
              <a:rPr lang="de-DE"/>
              <a:t>Bild durch Klicken auf Symbol hinzufügen</a:t>
            </a:r>
          </a:p>
        </p:txBody>
      </p:sp>
      <p:sp>
        <p:nvSpPr>
          <p:cNvPr id="12" name="Inhaltsplatzhalter 11">
            <a:extLst>
              <a:ext uri="{FF2B5EF4-FFF2-40B4-BE49-F238E27FC236}">
                <a16:creationId xmlns:a16="http://schemas.microsoft.com/office/drawing/2014/main" id="{7F026CB0-C06F-4C3D-65D7-386EFBF582DA}"/>
              </a:ext>
            </a:extLst>
          </p:cNvPr>
          <p:cNvSpPr>
            <a:spLocks noGrp="1"/>
          </p:cNvSpPr>
          <p:nvPr>
            <p:ph sz="quarter" idx="16"/>
          </p:nvPr>
        </p:nvSpPr>
        <p:spPr bwMode="gray">
          <a:xfrm>
            <a:off x="334963" y="1341438"/>
            <a:ext cx="6332538"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2063576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Inhalte">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35653955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a:xfrm>
            <a:off x="803179" y="6366084"/>
            <a:ext cx="1565275" cy="153888"/>
          </a:xfrm>
          <a:prstGeom prst="rect">
            <a:avLst/>
          </a:prstGeom>
        </p:spPr>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0" name="Inhaltsplatzhalter 9">
            <a:extLst>
              <a:ext uri="{FF2B5EF4-FFF2-40B4-BE49-F238E27FC236}">
                <a16:creationId xmlns:a16="http://schemas.microsoft.com/office/drawing/2014/main" id="{53C27536-0AF2-F93B-5123-443E05BC3D84}"/>
              </a:ext>
            </a:extLst>
          </p:cNvPr>
          <p:cNvSpPr>
            <a:spLocks noGrp="1"/>
          </p:cNvSpPr>
          <p:nvPr>
            <p:ph sz="quarter" idx="19"/>
          </p:nvPr>
        </p:nvSpPr>
        <p:spPr bwMode="gray">
          <a:xfrm>
            <a:off x="334963" y="1341438"/>
            <a:ext cx="5617037"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12" name="Inhaltsplatzhalter 11">
            <a:extLst>
              <a:ext uri="{FF2B5EF4-FFF2-40B4-BE49-F238E27FC236}">
                <a16:creationId xmlns:a16="http://schemas.microsoft.com/office/drawing/2014/main" id="{EFBB43A1-88DA-2369-4C59-FA6FEE36F4E3}"/>
              </a:ext>
            </a:extLst>
          </p:cNvPr>
          <p:cNvSpPr>
            <a:spLocks noGrp="1"/>
          </p:cNvSpPr>
          <p:nvPr>
            <p:ph sz="quarter" idx="20"/>
          </p:nvPr>
        </p:nvSpPr>
        <p:spPr bwMode="gray">
          <a:xfrm>
            <a:off x="6239999" y="1341438"/>
            <a:ext cx="5617037"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330550470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4-spaltig mit Bild">
    <p:spTree>
      <p:nvGrpSpPr>
        <p:cNvPr id="1" name=""/>
        <p:cNvGrpSpPr/>
        <p:nvPr/>
      </p:nvGrpSpPr>
      <p:grpSpPr>
        <a:xfrm>
          <a:off x="0" y="0"/>
          <a:ext cx="0" cy="0"/>
          <a:chOff x="0" y="0"/>
          <a:chExt cx="0" cy="0"/>
        </a:xfrm>
      </p:grpSpPr>
      <p:graphicFrame>
        <p:nvGraphicFramePr>
          <p:cNvPr id="31" name="Objekt 30" hidden="1">
            <a:extLst>
              <a:ext uri="{FF2B5EF4-FFF2-40B4-BE49-F238E27FC236}">
                <a16:creationId xmlns:a16="http://schemas.microsoft.com/office/drawing/2014/main" id="{5E3ED537-8ADC-17B3-4DA7-0E7A496AF1CC}"/>
              </a:ext>
            </a:extLst>
          </p:cNvPr>
          <p:cNvGraphicFramePr>
            <a:graphicFrameLocks noChangeAspect="1"/>
          </p:cNvGraphicFramePr>
          <p:nvPr userDrawn="1">
            <p:custDataLst>
              <p:tags r:id="rId1"/>
            </p:custDataLst>
            <p:extLst>
              <p:ext uri="{D42A27DB-BD31-4B8C-83A1-F6EECF244321}">
                <p14:modId xmlns:p14="http://schemas.microsoft.com/office/powerpoint/2010/main" val="28244460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31" name="Objekt 30" hidden="1">
                        <a:extLst>
                          <a:ext uri="{FF2B5EF4-FFF2-40B4-BE49-F238E27FC236}">
                            <a16:creationId xmlns:a16="http://schemas.microsoft.com/office/drawing/2014/main" id="{5E3ED537-8ADC-17B3-4DA7-0E7A496AF1CC}"/>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A291427-ADF5-E0D9-F205-0480E507A682}"/>
              </a:ext>
            </a:extLst>
          </p:cNvPr>
          <p:cNvSpPr>
            <a:spLocks noGrp="1"/>
          </p:cNvSpPr>
          <p:nvPr>
            <p:ph type="title"/>
          </p:nvPr>
        </p:nvSpPr>
        <p:spPr bwMode="gray"/>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AD772F7F-3565-C060-C6A9-F4C30367BF6C}"/>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DDA5BF9-54C0-0CF0-2183-EA3043F7129C}"/>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Textplatzhalter 6">
            <a:extLst>
              <a:ext uri="{FF2B5EF4-FFF2-40B4-BE49-F238E27FC236}">
                <a16:creationId xmlns:a16="http://schemas.microsoft.com/office/drawing/2014/main" id="{D7C48CD0-A91D-AA3F-8481-827C4801A6D5}"/>
              </a:ext>
            </a:extLst>
          </p:cNvPr>
          <p:cNvSpPr>
            <a:spLocks noGrp="1"/>
          </p:cNvSpPr>
          <p:nvPr>
            <p:ph type="body" sz="quarter" idx="13"/>
          </p:nvPr>
        </p:nvSpPr>
        <p:spPr bwMode="gray">
          <a:xfrm>
            <a:off x="334962"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Textplatzhalter 8">
            <a:extLst>
              <a:ext uri="{FF2B5EF4-FFF2-40B4-BE49-F238E27FC236}">
                <a16:creationId xmlns:a16="http://schemas.microsoft.com/office/drawing/2014/main" id="{03826969-4127-19C1-79F3-EBCBD4FDB483}"/>
              </a:ext>
            </a:extLst>
          </p:cNvPr>
          <p:cNvSpPr>
            <a:spLocks noGrp="1"/>
          </p:cNvSpPr>
          <p:nvPr>
            <p:ph type="body" sz="quarter" idx="14"/>
          </p:nvPr>
        </p:nvSpPr>
        <p:spPr bwMode="gray">
          <a:xfrm>
            <a:off x="3287481"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 name="Textplatzhalter 10">
            <a:extLst>
              <a:ext uri="{FF2B5EF4-FFF2-40B4-BE49-F238E27FC236}">
                <a16:creationId xmlns:a16="http://schemas.microsoft.com/office/drawing/2014/main" id="{ED939921-4A97-ED3E-8C3F-AAAC4D8B0C20}"/>
              </a:ext>
            </a:extLst>
          </p:cNvPr>
          <p:cNvSpPr>
            <a:spLocks noGrp="1"/>
          </p:cNvSpPr>
          <p:nvPr>
            <p:ph type="body" sz="quarter" idx="15"/>
          </p:nvPr>
        </p:nvSpPr>
        <p:spPr bwMode="gray">
          <a:xfrm>
            <a:off x="6239999"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3" name="Textplatzhalter 12">
            <a:extLst>
              <a:ext uri="{FF2B5EF4-FFF2-40B4-BE49-F238E27FC236}">
                <a16:creationId xmlns:a16="http://schemas.microsoft.com/office/drawing/2014/main" id="{E941440A-0473-3710-8608-CC12C7C94CC8}"/>
              </a:ext>
            </a:extLst>
          </p:cNvPr>
          <p:cNvSpPr>
            <a:spLocks noGrp="1"/>
          </p:cNvSpPr>
          <p:nvPr>
            <p:ph type="body" sz="quarter" idx="16"/>
          </p:nvPr>
        </p:nvSpPr>
        <p:spPr bwMode="gray">
          <a:xfrm>
            <a:off x="9192518" y="3657600"/>
            <a:ext cx="2664518" cy="1231106"/>
          </a:xfrm>
        </p:spPr>
        <p:txBody>
          <a:bodyPr>
            <a:noAutofit/>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5" name="Bildplatzhalter 14">
            <a:extLst>
              <a:ext uri="{FF2B5EF4-FFF2-40B4-BE49-F238E27FC236}">
                <a16:creationId xmlns:a16="http://schemas.microsoft.com/office/drawing/2014/main" id="{9BC1D4BE-9690-0B8B-8650-BB88340B5BD2}"/>
              </a:ext>
            </a:extLst>
          </p:cNvPr>
          <p:cNvSpPr>
            <a:spLocks noGrp="1"/>
          </p:cNvSpPr>
          <p:nvPr>
            <p:ph type="pic" sz="quarter" idx="17"/>
          </p:nvPr>
        </p:nvSpPr>
        <p:spPr bwMode="gray">
          <a:xfrm>
            <a:off x="334962"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17" name="Bildplatzhalter 16">
            <a:extLst>
              <a:ext uri="{FF2B5EF4-FFF2-40B4-BE49-F238E27FC236}">
                <a16:creationId xmlns:a16="http://schemas.microsoft.com/office/drawing/2014/main" id="{11818BD7-7DE5-1C18-BD6F-1AE10E176851}"/>
              </a:ext>
            </a:extLst>
          </p:cNvPr>
          <p:cNvSpPr>
            <a:spLocks noGrp="1"/>
          </p:cNvSpPr>
          <p:nvPr>
            <p:ph type="pic" sz="quarter" idx="18"/>
          </p:nvPr>
        </p:nvSpPr>
        <p:spPr bwMode="gray">
          <a:xfrm>
            <a:off x="3287481"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19" name="Bildplatzhalter 18">
            <a:extLst>
              <a:ext uri="{FF2B5EF4-FFF2-40B4-BE49-F238E27FC236}">
                <a16:creationId xmlns:a16="http://schemas.microsoft.com/office/drawing/2014/main" id="{220083A7-16F0-F1D2-5E52-FAF64A0454B6}"/>
              </a:ext>
            </a:extLst>
          </p:cNvPr>
          <p:cNvSpPr>
            <a:spLocks noGrp="1"/>
          </p:cNvSpPr>
          <p:nvPr>
            <p:ph type="pic" sz="quarter" idx="19"/>
          </p:nvPr>
        </p:nvSpPr>
        <p:spPr bwMode="gray">
          <a:xfrm>
            <a:off x="6239999"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
        <p:nvSpPr>
          <p:cNvPr id="21" name="Bildplatzhalter 20">
            <a:extLst>
              <a:ext uri="{FF2B5EF4-FFF2-40B4-BE49-F238E27FC236}">
                <a16:creationId xmlns:a16="http://schemas.microsoft.com/office/drawing/2014/main" id="{CA674152-15BC-B29C-C487-BA84CE86ED05}"/>
              </a:ext>
            </a:extLst>
          </p:cNvPr>
          <p:cNvSpPr>
            <a:spLocks noGrp="1"/>
          </p:cNvSpPr>
          <p:nvPr>
            <p:ph type="pic" sz="quarter" idx="20"/>
          </p:nvPr>
        </p:nvSpPr>
        <p:spPr bwMode="gray">
          <a:xfrm>
            <a:off x="9192518" y="1341439"/>
            <a:ext cx="2664517" cy="2109352"/>
          </a:xfrm>
          <a:prstGeom prst="roundRect">
            <a:avLst>
              <a:gd name="adj" fmla="val 9033"/>
            </a:avLst>
          </a:prstGeom>
          <a:solidFill>
            <a:schemeClr val="bg2"/>
          </a:solidFill>
        </p:spPr>
        <p:txBody>
          <a:bodyPr anchor="ctr"/>
          <a:lstStyle>
            <a:lvl1pPr algn="ctr" rtl="0">
              <a:defRPr/>
            </a:lvl1pPr>
          </a:lstStyle>
          <a:p>
            <a:r>
              <a:rPr lang="de-DE"/>
              <a:t>Bild durch Klicken auf Symbol hinzufügen</a:t>
            </a:r>
          </a:p>
        </p:txBody>
      </p:sp>
    </p:spTree>
    <p:extLst>
      <p:ext uri="{BB962C8B-B14F-4D97-AF65-F5344CB8AC3E}">
        <p14:creationId xmlns:p14="http://schemas.microsoft.com/office/powerpoint/2010/main" val="141363365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ext und großes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43712256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3055937"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7" name="Textplatzhalter 6">
            <a:extLst>
              <a:ext uri="{FF2B5EF4-FFF2-40B4-BE49-F238E27FC236}">
                <a16:creationId xmlns:a16="http://schemas.microsoft.com/office/drawing/2014/main" id="{3A615A16-4C34-AA49-7494-E3F2E71A867C}"/>
              </a:ext>
            </a:extLst>
          </p:cNvPr>
          <p:cNvSpPr>
            <a:spLocks noGrp="1"/>
          </p:cNvSpPr>
          <p:nvPr>
            <p:ph type="body" sz="quarter" idx="13"/>
          </p:nvPr>
        </p:nvSpPr>
        <p:spPr bwMode="gray">
          <a:xfrm>
            <a:off x="334964" y="1341438"/>
            <a:ext cx="3055937" cy="4716461"/>
          </a:xfrm>
        </p:spPr>
        <p:txBody>
          <a:bodyPr>
            <a:noAutofit/>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10" name="Bildplatzhalter 9">
            <a:extLst>
              <a:ext uri="{FF2B5EF4-FFF2-40B4-BE49-F238E27FC236}">
                <a16:creationId xmlns:a16="http://schemas.microsoft.com/office/drawing/2014/main" id="{E3D02FB5-B3BD-9461-FDA4-D04F064B7C98}"/>
              </a:ext>
            </a:extLst>
          </p:cNvPr>
          <p:cNvSpPr>
            <a:spLocks noGrp="1"/>
          </p:cNvSpPr>
          <p:nvPr>
            <p:ph type="pic" sz="quarter" idx="14"/>
          </p:nvPr>
        </p:nvSpPr>
        <p:spPr bwMode="gray">
          <a:xfrm>
            <a:off x="3640931" y="0"/>
            <a:ext cx="8551069" cy="6057900"/>
          </a:xfrm>
          <a:custGeom>
            <a:avLst/>
            <a:gdLst>
              <a:gd name="connsiteX0" fmla="*/ 0 w 8551069"/>
              <a:gd name="connsiteY0" fmla="*/ 0 h 6057900"/>
              <a:gd name="connsiteX1" fmla="*/ 8551069 w 8551069"/>
              <a:gd name="connsiteY1" fmla="*/ 0 h 6057900"/>
              <a:gd name="connsiteX2" fmla="*/ 8551069 w 8551069"/>
              <a:gd name="connsiteY2" fmla="*/ 6057900 h 6057900"/>
              <a:gd name="connsiteX3" fmla="*/ 5475247 w 8551069"/>
              <a:gd name="connsiteY3" fmla="*/ 6057900 h 6057900"/>
              <a:gd name="connsiteX4" fmla="*/ 3545721 w 8551069"/>
              <a:gd name="connsiteY4" fmla="*/ 6057900 h 6057900"/>
              <a:gd name="connsiteX5" fmla="*/ 190540 w 8551069"/>
              <a:gd name="connsiteY5" fmla="*/ 6057900 h 6057900"/>
              <a:gd name="connsiteX6" fmla="*/ 0 w 8551069"/>
              <a:gd name="connsiteY6" fmla="*/ 5867360 h 605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551069" h="6057900">
                <a:moveTo>
                  <a:pt x="0" y="0"/>
                </a:moveTo>
                <a:lnTo>
                  <a:pt x="8551069" y="0"/>
                </a:lnTo>
                <a:lnTo>
                  <a:pt x="8551069" y="6057900"/>
                </a:lnTo>
                <a:lnTo>
                  <a:pt x="5475247" y="6057900"/>
                </a:lnTo>
                <a:lnTo>
                  <a:pt x="3545721" y="6057900"/>
                </a:lnTo>
                <a:lnTo>
                  <a:pt x="190540" y="6057900"/>
                </a:lnTo>
                <a:cubicBezTo>
                  <a:pt x="85308" y="6057900"/>
                  <a:pt x="0" y="5972592"/>
                  <a:pt x="0" y="586736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Tree>
    <p:extLst>
      <p:ext uri="{BB962C8B-B14F-4D97-AF65-F5344CB8AC3E}">
        <p14:creationId xmlns:p14="http://schemas.microsoft.com/office/powerpoint/2010/main" val="173320960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Schlussfolie">
    <p:bg>
      <p:bgPr>
        <a:solidFill>
          <a:schemeClr val="bg2"/>
        </a:solidFill>
        <a:effectLst/>
      </p:bgPr>
    </p:bg>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169B12EC-1658-11B7-6257-3B5E1F2FDAFB}"/>
              </a:ext>
            </a:extLst>
          </p:cNvPr>
          <p:cNvGraphicFramePr>
            <a:graphicFrameLocks noChangeAspect="1"/>
          </p:cNvGraphicFramePr>
          <p:nvPr userDrawn="1">
            <p:custDataLst>
              <p:tags r:id="rId1"/>
            </p:custDataLst>
            <p:extLst>
              <p:ext uri="{D42A27DB-BD31-4B8C-83A1-F6EECF244321}">
                <p14:modId xmlns:p14="http://schemas.microsoft.com/office/powerpoint/2010/main" val="3846306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Objekt 8" hidden="1">
                        <a:extLst>
                          <a:ext uri="{FF2B5EF4-FFF2-40B4-BE49-F238E27FC236}">
                            <a16:creationId xmlns:a16="http://schemas.microsoft.com/office/drawing/2014/main" id="{169B12EC-1658-11B7-6257-3B5E1F2FDAF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Freihandform: Form 4">
            <a:extLst>
              <a:ext uri="{FF2B5EF4-FFF2-40B4-BE49-F238E27FC236}">
                <a16:creationId xmlns:a16="http://schemas.microsoft.com/office/drawing/2014/main" id="{FE522E74-A81C-8E11-CFFB-64B876073B32}"/>
              </a:ext>
            </a:extLst>
          </p:cNvPr>
          <p:cNvSpPr/>
          <p:nvPr userDrawn="1"/>
        </p:nvSpPr>
        <p:spPr bwMode="gray">
          <a:xfrm>
            <a:off x="10901592" y="1597291"/>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3"/>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
        <p:nvSpPr>
          <p:cNvPr id="6" name="Freihandform: Form 5">
            <a:extLst>
              <a:ext uri="{FF2B5EF4-FFF2-40B4-BE49-F238E27FC236}">
                <a16:creationId xmlns:a16="http://schemas.microsoft.com/office/drawing/2014/main" id="{416FEBB5-C002-2788-1914-E18B0D8890B1}"/>
              </a:ext>
            </a:extLst>
          </p:cNvPr>
          <p:cNvSpPr/>
          <p:nvPr userDrawn="1"/>
        </p:nvSpPr>
        <p:spPr bwMode="gray">
          <a:xfrm>
            <a:off x="10901592" y="4210284"/>
            <a:ext cx="1290408" cy="2134954"/>
          </a:xfrm>
          <a:custGeom>
            <a:avLst/>
            <a:gdLst>
              <a:gd name="connsiteX0" fmla="*/ 951718 w 1290408"/>
              <a:gd name="connsiteY0" fmla="*/ 0 h 2134954"/>
              <a:gd name="connsiteX1" fmla="*/ 1143511 w 1290408"/>
              <a:gd name="connsiteY1" fmla="*/ 19320 h 2134954"/>
              <a:gd name="connsiteX2" fmla="*/ 1290408 w 1290408"/>
              <a:gd name="connsiteY2" fmla="*/ 64922 h 2134954"/>
              <a:gd name="connsiteX3" fmla="*/ 1290408 w 1290408"/>
              <a:gd name="connsiteY3" fmla="*/ 2070032 h 2134954"/>
              <a:gd name="connsiteX4" fmla="*/ 1142946 w 1290408"/>
              <a:gd name="connsiteY4" fmla="*/ 2115715 h 2134954"/>
              <a:gd name="connsiteX5" fmla="*/ 951718 w 1290408"/>
              <a:gd name="connsiteY5" fmla="*/ 2134954 h 2134954"/>
              <a:gd name="connsiteX6" fmla="*/ 0 w 1290408"/>
              <a:gd name="connsiteY6" fmla="*/ 1185234 h 2134954"/>
              <a:gd name="connsiteX7" fmla="*/ 0 w 1290408"/>
              <a:gd name="connsiteY7" fmla="*/ 949750 h 2134954"/>
              <a:gd name="connsiteX8" fmla="*/ 951718 w 1290408"/>
              <a:gd name="connsiteY8" fmla="*/ 0 h 21349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408" h="2134954">
                <a:moveTo>
                  <a:pt x="951718" y="0"/>
                </a:moveTo>
                <a:cubicBezTo>
                  <a:pt x="1017453" y="0"/>
                  <a:pt x="1081594" y="6654"/>
                  <a:pt x="1143511" y="19320"/>
                </a:cubicBezTo>
                <a:lnTo>
                  <a:pt x="1290408" y="64922"/>
                </a:lnTo>
                <a:lnTo>
                  <a:pt x="1290408" y="2070032"/>
                </a:lnTo>
                <a:lnTo>
                  <a:pt x="1142946" y="2115715"/>
                </a:lnTo>
                <a:cubicBezTo>
                  <a:pt x="1081163" y="2128332"/>
                  <a:pt x="1017207" y="2134954"/>
                  <a:pt x="951718" y="2134954"/>
                </a:cubicBezTo>
                <a:cubicBezTo>
                  <a:pt x="425810" y="2134954"/>
                  <a:pt x="0" y="1709144"/>
                  <a:pt x="0" y="1185234"/>
                </a:cubicBezTo>
                <a:lnTo>
                  <a:pt x="0" y="949750"/>
                </a:lnTo>
                <a:cubicBezTo>
                  <a:pt x="0" y="423841"/>
                  <a:pt x="425810" y="0"/>
                  <a:pt x="951718" y="0"/>
                </a:cubicBezTo>
                <a:close/>
              </a:path>
            </a:pathLst>
          </a:custGeom>
          <a:solidFill>
            <a:schemeClr val="accent1"/>
          </a:solidFill>
          <a:ln w="6639" cap="flat">
            <a:noFill/>
            <a:prstDash val="solid"/>
            <a:miter/>
          </a:ln>
        </p:spPr>
        <p:txBody>
          <a:bodyPr wrap="square" rtlCol="0" anchor="ctr">
            <a:noAutofit/>
          </a:bodyPr>
          <a:lstStyle/>
          <a:p>
            <a:pPr rtl="0"/>
            <a:endParaRPr lang="de-DE"/>
          </a:p>
        </p:txBody>
      </p:sp>
    </p:spTree>
    <p:extLst>
      <p:ext uri="{BB962C8B-B14F-4D97-AF65-F5344CB8AC3E}">
        <p14:creationId xmlns:p14="http://schemas.microsoft.com/office/powerpoint/2010/main" val="3900945594"/>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und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29432234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6332538"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a:xfrm>
            <a:off x="803179" y="6366084"/>
            <a:ext cx="1565275" cy="153888"/>
          </a:xfrm>
          <a:prstGeom prst="rect">
            <a:avLst/>
          </a:prstGeom>
        </p:spPr>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5" name="Bildplatzhalter 14">
            <a:extLst>
              <a:ext uri="{FF2B5EF4-FFF2-40B4-BE49-F238E27FC236}">
                <a16:creationId xmlns:a16="http://schemas.microsoft.com/office/drawing/2014/main" id="{6B1A2D8C-DDA7-8096-C170-C7A6CE188147}"/>
              </a:ext>
            </a:extLst>
          </p:cNvPr>
          <p:cNvSpPr>
            <a:spLocks noGrp="1"/>
          </p:cNvSpPr>
          <p:nvPr>
            <p:ph type="pic" sz="quarter" idx="14"/>
          </p:nvPr>
        </p:nvSpPr>
        <p:spPr bwMode="gray">
          <a:xfrm>
            <a:off x="6996113" y="0"/>
            <a:ext cx="5195887" cy="6057900"/>
          </a:xfrm>
          <a:custGeom>
            <a:avLst/>
            <a:gdLst>
              <a:gd name="connsiteX0" fmla="*/ 0 w 5195887"/>
              <a:gd name="connsiteY0" fmla="*/ 0 h 6057900"/>
              <a:gd name="connsiteX1" fmla="*/ 5195887 w 5195887"/>
              <a:gd name="connsiteY1" fmla="*/ 0 h 6057900"/>
              <a:gd name="connsiteX2" fmla="*/ 5195887 w 5195887"/>
              <a:gd name="connsiteY2" fmla="*/ 6057900 h 6057900"/>
              <a:gd name="connsiteX3" fmla="*/ 190540 w 5195887"/>
              <a:gd name="connsiteY3" fmla="*/ 6057900 h 6057900"/>
              <a:gd name="connsiteX4" fmla="*/ 0 w 5195887"/>
              <a:gd name="connsiteY4" fmla="*/ 5867360 h 60579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5887" h="6057900">
                <a:moveTo>
                  <a:pt x="0" y="0"/>
                </a:moveTo>
                <a:lnTo>
                  <a:pt x="5195887" y="0"/>
                </a:lnTo>
                <a:lnTo>
                  <a:pt x="5195887" y="6057900"/>
                </a:lnTo>
                <a:lnTo>
                  <a:pt x="190540" y="6057900"/>
                </a:lnTo>
                <a:cubicBezTo>
                  <a:pt x="85308" y="6057900"/>
                  <a:pt x="0" y="5972592"/>
                  <a:pt x="0" y="586736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
        <p:nvSpPr>
          <p:cNvPr id="10" name="Inhaltsplatzhalter 9">
            <a:extLst>
              <a:ext uri="{FF2B5EF4-FFF2-40B4-BE49-F238E27FC236}">
                <a16:creationId xmlns:a16="http://schemas.microsoft.com/office/drawing/2014/main" id="{49813879-C809-7858-9C78-9600672F4675}"/>
              </a:ext>
            </a:extLst>
          </p:cNvPr>
          <p:cNvSpPr>
            <a:spLocks noGrp="1"/>
          </p:cNvSpPr>
          <p:nvPr>
            <p:ph sz="quarter" idx="15"/>
          </p:nvPr>
        </p:nvSpPr>
        <p:spPr bwMode="gray">
          <a:xfrm>
            <a:off x="334963" y="1341438"/>
            <a:ext cx="6332538"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15979770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und 2 Bilder">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54F4D40-D106-8B3C-9F3D-3F198A3CF8D2}"/>
              </a:ext>
            </a:extLst>
          </p:cNvPr>
          <p:cNvGraphicFramePr>
            <a:graphicFrameLocks noChangeAspect="1"/>
          </p:cNvGraphicFramePr>
          <p:nvPr userDrawn="1">
            <p:custDataLst>
              <p:tags r:id="rId1"/>
            </p:custDataLst>
            <p:extLst>
              <p:ext uri="{D42A27DB-BD31-4B8C-83A1-F6EECF244321}">
                <p14:modId xmlns:p14="http://schemas.microsoft.com/office/powerpoint/2010/main" val="14977046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13" name="Objekt 12" hidden="1">
                        <a:extLst>
                          <a:ext uri="{FF2B5EF4-FFF2-40B4-BE49-F238E27FC236}">
                            <a16:creationId xmlns:a16="http://schemas.microsoft.com/office/drawing/2014/main" id="{F54F4D40-D106-8B3C-9F3D-3F198A3CF8D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CEB32F85-52C9-E2BF-9F9C-13052943CC21}"/>
              </a:ext>
            </a:extLst>
          </p:cNvPr>
          <p:cNvSpPr>
            <a:spLocks noGrp="1"/>
          </p:cNvSpPr>
          <p:nvPr>
            <p:ph type="title"/>
          </p:nvPr>
        </p:nvSpPr>
        <p:spPr bwMode="gray">
          <a:xfrm>
            <a:off x="334963" y="368300"/>
            <a:ext cx="6332538" cy="615553"/>
          </a:xfrm>
        </p:spPr>
        <p:txBody>
          <a:bodyPr vert="horz"/>
          <a:lstStyle>
            <a:lvl1pPr rtl="0">
              <a:defRPr/>
            </a:lvl1pPr>
          </a:lstStyle>
          <a:p>
            <a:r>
              <a:rPr lang="de-DE"/>
              <a:t>Mastertitelformat bearbeiten</a:t>
            </a:r>
          </a:p>
        </p:txBody>
      </p:sp>
      <p:sp>
        <p:nvSpPr>
          <p:cNvPr id="3" name="Datumsplatzhalter 2">
            <a:extLst>
              <a:ext uri="{FF2B5EF4-FFF2-40B4-BE49-F238E27FC236}">
                <a16:creationId xmlns:a16="http://schemas.microsoft.com/office/drawing/2014/main" id="{D04455C1-E34D-8F83-437F-EFFD4A3F6E60}"/>
              </a:ext>
            </a:extLst>
          </p:cNvPr>
          <p:cNvSpPr>
            <a:spLocks noGrp="1"/>
          </p:cNvSpPr>
          <p:nvPr>
            <p:ph type="dt" sz="half" idx="10"/>
          </p:nvPr>
        </p:nvSpPr>
        <p:spPr bwMode="gray">
          <a:xfrm>
            <a:off x="803179" y="6366084"/>
            <a:ext cx="1565275" cy="153888"/>
          </a:xfrm>
          <a:prstGeom prst="rect">
            <a:avLst/>
          </a:prstGeom>
        </p:spPr>
        <p:txBody>
          <a:bodyPr/>
          <a:lstStyle>
            <a:lvl1pPr rtl="0">
              <a:defRPr/>
            </a:lvl1pPr>
          </a:lstStyle>
          <a:p>
            <a:r>
              <a:rPr lang="de-DE"/>
              <a:t>September 2023</a:t>
            </a:r>
          </a:p>
        </p:txBody>
      </p:sp>
      <p:sp>
        <p:nvSpPr>
          <p:cNvPr id="5" name="Foliennummernplatzhalter 4">
            <a:extLst>
              <a:ext uri="{FF2B5EF4-FFF2-40B4-BE49-F238E27FC236}">
                <a16:creationId xmlns:a16="http://schemas.microsoft.com/office/drawing/2014/main" id="{35A5C0B6-C817-A0F1-1225-D03193AF8B6B}"/>
              </a:ext>
            </a:extLst>
          </p:cNvPr>
          <p:cNvSpPr>
            <a:spLocks noGrp="1"/>
          </p:cNvSpPr>
          <p:nvPr>
            <p:ph type="sldNum" sz="quarter" idx="12"/>
          </p:nvPr>
        </p:nvSpPr>
        <p:spPr bwMode="gray"/>
        <p:txBody>
          <a:bodyPr/>
          <a:lstStyle>
            <a:lvl1pPr rtl="0">
              <a:defRPr/>
            </a:lvl1pPr>
          </a:lstStyle>
          <a:p>
            <a:fld id="{92856411-09AC-47D4-94EF-27DE10819023}" type="slidenum">
              <a:rPr lang="de-DE" smtClean="0"/>
              <a:pPr/>
              <a:t>‹#›</a:t>
            </a:fld>
            <a:endParaRPr lang="de-DE"/>
          </a:p>
        </p:txBody>
      </p:sp>
      <p:sp>
        <p:nvSpPr>
          <p:cNvPr id="11" name="Bildplatzhalter 10">
            <a:extLst>
              <a:ext uri="{FF2B5EF4-FFF2-40B4-BE49-F238E27FC236}">
                <a16:creationId xmlns:a16="http://schemas.microsoft.com/office/drawing/2014/main" id="{797AE74B-D311-EF11-D87E-16AC353BF83F}"/>
              </a:ext>
            </a:extLst>
          </p:cNvPr>
          <p:cNvSpPr>
            <a:spLocks noGrp="1"/>
          </p:cNvSpPr>
          <p:nvPr>
            <p:ph type="pic" sz="quarter" idx="14"/>
          </p:nvPr>
        </p:nvSpPr>
        <p:spPr bwMode="gray">
          <a:xfrm>
            <a:off x="6996113" y="3102970"/>
            <a:ext cx="5195887" cy="2954930"/>
          </a:xfrm>
          <a:custGeom>
            <a:avLst/>
            <a:gdLst>
              <a:gd name="connsiteX0" fmla="*/ 0 w 5195887"/>
              <a:gd name="connsiteY0" fmla="*/ 0 h 2954930"/>
              <a:gd name="connsiteX1" fmla="*/ 5195887 w 5195887"/>
              <a:gd name="connsiteY1" fmla="*/ 0 h 2954930"/>
              <a:gd name="connsiteX2" fmla="*/ 5195887 w 5195887"/>
              <a:gd name="connsiteY2" fmla="*/ 2954930 h 2954930"/>
              <a:gd name="connsiteX3" fmla="*/ 190540 w 5195887"/>
              <a:gd name="connsiteY3" fmla="*/ 2954930 h 2954930"/>
              <a:gd name="connsiteX4" fmla="*/ 0 w 5195887"/>
              <a:gd name="connsiteY4" fmla="*/ 2764390 h 29549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95887" h="2954930">
                <a:moveTo>
                  <a:pt x="0" y="0"/>
                </a:moveTo>
                <a:lnTo>
                  <a:pt x="5195887" y="0"/>
                </a:lnTo>
                <a:lnTo>
                  <a:pt x="5195887" y="2954930"/>
                </a:lnTo>
                <a:lnTo>
                  <a:pt x="190540" y="2954930"/>
                </a:lnTo>
                <a:cubicBezTo>
                  <a:pt x="85308" y="2954930"/>
                  <a:pt x="0" y="2869622"/>
                  <a:pt x="0" y="2764390"/>
                </a:cubicBezTo>
                <a:close/>
              </a:path>
            </a:pathLst>
          </a:custGeom>
          <a:solidFill>
            <a:schemeClr val="bg2"/>
          </a:solidFill>
        </p:spPr>
        <p:txBody>
          <a:bodyPr wrap="square" bIns="0" anchor="ctr">
            <a:noAutofit/>
          </a:bodyPr>
          <a:lstStyle>
            <a:lvl1pPr algn="ctr" rtl="0">
              <a:defRPr/>
            </a:lvl1pPr>
          </a:lstStyle>
          <a:p>
            <a:r>
              <a:rPr lang="de-DE"/>
              <a:t>Bild durch Klicken auf Symbol hinzufügen</a:t>
            </a:r>
          </a:p>
        </p:txBody>
      </p:sp>
      <p:sp>
        <p:nvSpPr>
          <p:cNvPr id="8" name="Bildplatzhalter 7">
            <a:extLst>
              <a:ext uri="{FF2B5EF4-FFF2-40B4-BE49-F238E27FC236}">
                <a16:creationId xmlns:a16="http://schemas.microsoft.com/office/drawing/2014/main" id="{6CC9A3C5-B253-1E62-C1CD-6BE0C3A84ADF}"/>
              </a:ext>
            </a:extLst>
          </p:cNvPr>
          <p:cNvSpPr>
            <a:spLocks noGrp="1"/>
          </p:cNvSpPr>
          <p:nvPr>
            <p:ph type="pic" sz="quarter" idx="15"/>
          </p:nvPr>
        </p:nvSpPr>
        <p:spPr bwMode="gray">
          <a:xfrm>
            <a:off x="6996113" y="1"/>
            <a:ext cx="5195887" cy="2949081"/>
          </a:xfrm>
          <a:solidFill>
            <a:schemeClr val="bg2"/>
          </a:solidFill>
        </p:spPr>
        <p:txBody>
          <a:bodyPr bIns="0" anchor="ctr"/>
          <a:lstStyle>
            <a:lvl1pPr algn="ctr" rtl="0">
              <a:defRPr/>
            </a:lvl1pPr>
          </a:lstStyle>
          <a:p>
            <a:r>
              <a:rPr lang="de-DE"/>
              <a:t>Bild durch Klicken auf Symbol hinzufügen</a:t>
            </a:r>
          </a:p>
        </p:txBody>
      </p:sp>
      <p:sp>
        <p:nvSpPr>
          <p:cNvPr id="12" name="Inhaltsplatzhalter 11">
            <a:extLst>
              <a:ext uri="{FF2B5EF4-FFF2-40B4-BE49-F238E27FC236}">
                <a16:creationId xmlns:a16="http://schemas.microsoft.com/office/drawing/2014/main" id="{7F026CB0-C06F-4C3D-65D7-386EFBF582DA}"/>
              </a:ext>
            </a:extLst>
          </p:cNvPr>
          <p:cNvSpPr>
            <a:spLocks noGrp="1"/>
          </p:cNvSpPr>
          <p:nvPr>
            <p:ph sz="quarter" idx="16"/>
          </p:nvPr>
        </p:nvSpPr>
        <p:spPr bwMode="gray">
          <a:xfrm>
            <a:off x="334963" y="1341438"/>
            <a:ext cx="6332538" cy="4716461"/>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Tree>
    <p:extLst>
      <p:ext uri="{BB962C8B-B14F-4D97-AF65-F5344CB8AC3E}">
        <p14:creationId xmlns:p14="http://schemas.microsoft.com/office/powerpoint/2010/main" val="257671501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image" Target="../media/image3.sv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18" Type="http://schemas.openxmlformats.org/officeDocument/2006/relationships/image" Target="../media/image7.sv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6.png"/><Relationship Id="rId2" Type="http://schemas.openxmlformats.org/officeDocument/2006/relationships/slideLayout" Target="../slideLayouts/slideLayout14.xml"/><Relationship Id="rId16" Type="http://schemas.openxmlformats.org/officeDocument/2006/relationships/image" Target="../media/image1.emf"/><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oleObject" Target="../embeddings/oleObject14.bin"/><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ags" Target="../tags/tag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18" Type="http://schemas.openxmlformats.org/officeDocument/2006/relationships/image" Target="../media/image9.sv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image" Target="../media/image8.png"/><Relationship Id="rId2" Type="http://schemas.openxmlformats.org/officeDocument/2006/relationships/slideLayout" Target="../slideLayouts/slideLayout26.xml"/><Relationship Id="rId16" Type="http://schemas.openxmlformats.org/officeDocument/2006/relationships/image" Target="../media/image1.emf"/><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oleObject" Target="../embeddings/oleObject27.bin"/><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ags" Target="../tags/tag2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18" Type="http://schemas.openxmlformats.org/officeDocument/2006/relationships/image" Target="../media/image7.svg"/><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17" Type="http://schemas.openxmlformats.org/officeDocument/2006/relationships/image" Target="../media/image6.png"/><Relationship Id="rId2" Type="http://schemas.openxmlformats.org/officeDocument/2006/relationships/slideLayout" Target="../slideLayouts/slideLayout38.xml"/><Relationship Id="rId16" Type="http://schemas.openxmlformats.org/officeDocument/2006/relationships/image" Target="../media/image1.emf"/><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oleObject" Target="../embeddings/oleObject40.bin"/><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ags" Target="../tags/tag4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18" Type="http://schemas.openxmlformats.org/officeDocument/2006/relationships/image" Target="../media/image7.svg"/><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image" Target="../media/image6.png"/><Relationship Id="rId2" Type="http://schemas.openxmlformats.org/officeDocument/2006/relationships/slideLayout" Target="../slideLayouts/slideLayout50.xml"/><Relationship Id="rId16" Type="http://schemas.openxmlformats.org/officeDocument/2006/relationships/image" Target="../media/image1.emf"/><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oleObject" Target="../embeddings/oleObject53.bin"/><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tags" Target="../tags/tag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18" Type="http://schemas.openxmlformats.org/officeDocument/2006/relationships/image" Target="../media/image7.svg"/><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image" Target="../media/image6.png"/><Relationship Id="rId2" Type="http://schemas.openxmlformats.org/officeDocument/2006/relationships/slideLayout" Target="../slideLayouts/slideLayout62.xml"/><Relationship Id="rId16" Type="http://schemas.openxmlformats.org/officeDocument/2006/relationships/image" Target="../media/image1.emf"/><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oleObject" Target="../embeddings/oleObject66.bin"/><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tags" Target="../tags/tag6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BFACA7E2-2E66-E7B2-1FF1-2624AAAC74CD}"/>
              </a:ext>
            </a:extLst>
          </p:cNvPr>
          <p:cNvGraphicFramePr>
            <a:graphicFrameLocks noChangeAspect="1"/>
          </p:cNvGraphicFramePr>
          <p:nvPr userDrawn="1">
            <p:custDataLst>
              <p:tags r:id="rId14"/>
            </p:custDataLst>
            <p:extLst>
              <p:ext uri="{D42A27DB-BD31-4B8C-83A1-F6EECF244321}">
                <p14:modId xmlns:p14="http://schemas.microsoft.com/office/powerpoint/2010/main" val="42007697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5" imgW="306" imgH="306" progId="TCLayout.ActiveDocument.1">
                  <p:embed/>
                </p:oleObj>
              </mc:Choice>
              <mc:Fallback>
                <p:oleObj name="think-cell Folie" r:id="rId15" imgW="306" imgH="306" progId="TCLayout.ActiveDocument.1">
                  <p:embed/>
                  <p:pic>
                    <p:nvPicPr>
                      <p:cNvPr id="12" name="Objekt 11" hidden="1">
                        <a:extLst>
                          <a:ext uri="{FF2B5EF4-FFF2-40B4-BE49-F238E27FC236}">
                            <a16:creationId xmlns:a16="http://schemas.microsoft.com/office/drawing/2014/main" id="{BFACA7E2-2E66-E7B2-1FF1-2624AAAC74CD}"/>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FE155A84-FADB-6FF4-189E-C569817899FD}"/>
              </a:ext>
            </a:extLst>
          </p:cNvPr>
          <p:cNvSpPr>
            <a:spLocks noGrp="1"/>
          </p:cNvSpPr>
          <p:nvPr>
            <p:ph type="title"/>
          </p:nvPr>
        </p:nvSpPr>
        <p:spPr bwMode="gray">
          <a:xfrm>
            <a:off x="334962" y="368300"/>
            <a:ext cx="9577387" cy="615553"/>
          </a:xfrm>
          <a:prstGeom prst="rect">
            <a:avLst/>
          </a:prstGeom>
        </p:spPr>
        <p:txBody>
          <a:bodyPr vert="horz" lIns="0" tIns="0" rIns="0" bIns="0" rtlCol="0" anchor="t">
            <a:noAutofit/>
          </a:bodyPr>
          <a:lstStyle/>
          <a:p>
            <a:r>
              <a:rPr lang="de-DE" noProof="0"/>
              <a:t>Mastertitelformat bearbeiten</a:t>
            </a:r>
          </a:p>
        </p:txBody>
      </p:sp>
      <p:sp>
        <p:nvSpPr>
          <p:cNvPr id="3" name="Textplatzhalter 2">
            <a:extLst>
              <a:ext uri="{FF2B5EF4-FFF2-40B4-BE49-F238E27FC236}">
                <a16:creationId xmlns:a16="http://schemas.microsoft.com/office/drawing/2014/main" id="{2B327CE4-AB16-FB2B-B2CA-D1A980E42DAB}"/>
              </a:ext>
            </a:extLst>
          </p:cNvPr>
          <p:cNvSpPr>
            <a:spLocks noGrp="1"/>
          </p:cNvSpPr>
          <p:nvPr>
            <p:ph type="body" idx="1"/>
          </p:nvPr>
        </p:nvSpPr>
        <p:spPr bwMode="gray">
          <a:xfrm>
            <a:off x="334963" y="1341439"/>
            <a:ext cx="9577387" cy="4716462"/>
          </a:xfrm>
          <a:prstGeom prst="rect">
            <a:avLst/>
          </a:prstGeom>
        </p:spPr>
        <p:txBody>
          <a:bodyPr vert="horz" lIns="0" tIns="0" rIns="0" bIns="0" rtlCol="0">
            <a:noAutofit/>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p>
          <a:p>
            <a:pPr lvl="5"/>
            <a:r>
              <a:rPr lang="de-DE" noProof="0"/>
              <a:t>Sechste Ebene</a:t>
            </a:r>
          </a:p>
          <a:p>
            <a:pPr lvl="6"/>
            <a:r>
              <a:rPr lang="de-DE" noProof="0"/>
              <a:t>Siebte Ebene</a:t>
            </a:r>
          </a:p>
          <a:p>
            <a:pPr lvl="7"/>
            <a:r>
              <a:rPr lang="de-DE" noProof="0"/>
              <a:t>Achte Ebene</a:t>
            </a:r>
          </a:p>
          <a:p>
            <a:pPr lvl="8"/>
            <a:r>
              <a:rPr lang="de-DE" noProof="0"/>
              <a:t>Neunte Ebene</a:t>
            </a:r>
          </a:p>
        </p:txBody>
      </p:sp>
      <p:sp>
        <p:nvSpPr>
          <p:cNvPr id="6" name="Foliennummernplatzhalter 5">
            <a:extLst>
              <a:ext uri="{FF2B5EF4-FFF2-40B4-BE49-F238E27FC236}">
                <a16:creationId xmlns:a16="http://schemas.microsoft.com/office/drawing/2014/main" id="{38723412-2C32-6264-6F8B-AE111C8BB19F}"/>
              </a:ext>
            </a:extLst>
          </p:cNvPr>
          <p:cNvSpPr>
            <a:spLocks noGrp="1"/>
          </p:cNvSpPr>
          <p:nvPr>
            <p:ph type="sldNum" sz="quarter" idx="4"/>
          </p:nvPr>
        </p:nvSpPr>
        <p:spPr bwMode="gray">
          <a:xfrm>
            <a:off x="334963" y="6366084"/>
            <a:ext cx="322262" cy="153888"/>
          </a:xfrm>
          <a:prstGeom prst="rect">
            <a:avLst/>
          </a:prstGeom>
        </p:spPr>
        <p:txBody>
          <a:bodyPr vert="horz" lIns="0" tIns="0" rIns="0" bIns="0" rtlCol="0" anchor="ctr">
            <a:noAutofit/>
          </a:bodyPr>
          <a:lstStyle>
            <a:lvl1pPr algn="l" rtl="0">
              <a:defRPr sz="1000">
                <a:solidFill>
                  <a:schemeClr val="tx1"/>
                </a:solidFill>
              </a:defRPr>
            </a:lvl1pPr>
          </a:lstStyle>
          <a:p>
            <a:fld id="{92856411-09AC-47D4-94EF-27DE10819023}" type="slidenum">
              <a:rPr lang="de-DE" smtClean="0"/>
              <a:pPr/>
              <a:t>‹#›</a:t>
            </a:fld>
            <a:endParaRPr lang="de-DE"/>
          </a:p>
        </p:txBody>
      </p:sp>
      <p:pic>
        <p:nvPicPr>
          <p:cNvPr id="27" name="Grafik 26">
            <a:extLst>
              <a:ext uri="{FF2B5EF4-FFF2-40B4-BE49-F238E27FC236}">
                <a16:creationId xmlns:a16="http://schemas.microsoft.com/office/drawing/2014/main" id="{86B4925A-BBDA-481C-50D4-E5E4510ED91B}"/>
              </a:ext>
            </a:extLst>
          </p:cNvPr>
          <p:cNvPicPr>
            <a:picLocks noChangeAspect="1"/>
          </p:cNvPicPr>
          <p:nvPr userDrawn="1"/>
        </p:nvPicPr>
        <p:blipFill>
          <a:blip r:embed="rId17">
            <a:extLst>
              <a:ext uri="{96DAC541-7B7A-43D3-8B79-37D633B846F1}">
                <asvg:svgBlip xmlns:asvg="http://schemas.microsoft.com/office/drawing/2016/SVG/main" r:embed="rId18"/>
              </a:ext>
            </a:extLst>
          </a:blip>
          <a:stretch>
            <a:fillRect/>
          </a:stretch>
        </p:blipFill>
        <p:spPr bwMode="gray">
          <a:xfrm>
            <a:off x="11034713" y="6260307"/>
            <a:ext cx="822323" cy="294873"/>
          </a:xfrm>
          <a:prstGeom prst="rect">
            <a:avLst/>
          </a:prstGeom>
        </p:spPr>
      </p:pic>
    </p:spTree>
    <p:extLst>
      <p:ext uri="{BB962C8B-B14F-4D97-AF65-F5344CB8AC3E}">
        <p14:creationId xmlns:p14="http://schemas.microsoft.com/office/powerpoint/2010/main" val="4207577288"/>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1" r:id="rId3"/>
    <p:sldLayoutId id="2147483650" r:id="rId4"/>
    <p:sldLayoutId id="2147483670" r:id="rId5"/>
    <p:sldLayoutId id="2147483695" r:id="rId6"/>
    <p:sldLayoutId id="2147483666" r:id="rId7"/>
    <p:sldLayoutId id="2147483663" r:id="rId8"/>
    <p:sldLayoutId id="2147483664" r:id="rId9"/>
    <p:sldLayoutId id="2147483667" r:id="rId10"/>
    <p:sldLayoutId id="2147483668" r:id="rId11"/>
    <p:sldLayoutId id="2147483660" r:id="rId12"/>
  </p:sldLayoutIdLst>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hf hdr="0" ftr="0"/>
  <p:txStyles>
    <p:titleStyle>
      <a:lvl1pPr algn="l" defTabSz="914400" rtl="0" eaLnBrk="1" latinLnBrk="0" hangingPunct="1">
        <a:lnSpc>
          <a:spcPct val="100000"/>
        </a:lnSpc>
        <a:spcBef>
          <a:spcPct val="0"/>
        </a:spcBef>
        <a:buNone/>
        <a:defRPr sz="20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400" kern="1200">
          <a:solidFill>
            <a:schemeClr val="tx1"/>
          </a:solidFill>
          <a:latin typeface="+mn-lt"/>
          <a:ea typeface="+mn-ea"/>
          <a:cs typeface="+mn-cs"/>
        </a:defRPr>
      </a:lvl1pPr>
      <a:lvl2pPr marL="18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2pPr>
      <a:lvl3pPr marL="36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4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72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0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6pPr>
      <a:lvl7pPr marL="108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7pPr>
      <a:lvl8pPr marL="126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8pPr>
      <a:lvl9pPr marL="144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325" userDrawn="1">
          <p15:clr>
            <a:srgbClr val="F26B43"/>
          </p15:clr>
        </p15:guide>
        <p15:guide id="5" orient="horz" pos="3816" userDrawn="1">
          <p15:clr>
            <a:srgbClr val="F26B43"/>
          </p15:clr>
        </p15:guide>
        <p15:guide id="6" pos="211" userDrawn="1">
          <p15:clr>
            <a:srgbClr val="F26B43"/>
          </p15:clr>
        </p15:guide>
        <p15:guide id="7" pos="7469" userDrawn="1">
          <p15:clr>
            <a:srgbClr val="F26B43"/>
          </p15:clr>
        </p15:guide>
        <p15:guide id="8" orient="horz" pos="232" userDrawn="1">
          <p15:clr>
            <a:srgbClr val="F26B43"/>
          </p15:clr>
        </p15:guide>
        <p15:guide id="9" orient="horz" pos="618" userDrawn="1">
          <p15:clr>
            <a:srgbClr val="F26B43"/>
          </p15:clr>
        </p15:guide>
        <p15:guide id="10" orient="horz" pos="845" userDrawn="1">
          <p15:clr>
            <a:srgbClr val="F26B43"/>
          </p15:clr>
        </p15:guide>
        <p15:guide id="11" orient="horz" pos="4088" userDrawn="1">
          <p15:clr>
            <a:srgbClr val="F26B43"/>
          </p15:clr>
        </p15:guide>
        <p15:guide id="12" pos="6244"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BFACA7E2-2E66-E7B2-1FF1-2624AAAC74CD}"/>
              </a:ext>
            </a:extLst>
          </p:cNvPr>
          <p:cNvGraphicFramePr>
            <a:graphicFrameLocks noChangeAspect="1"/>
          </p:cNvGraphicFramePr>
          <p:nvPr userDrawn="1">
            <p:custDataLst>
              <p:tags r:id="rId14"/>
            </p:custDataLst>
            <p:extLst>
              <p:ext uri="{D42A27DB-BD31-4B8C-83A1-F6EECF244321}">
                <p14:modId xmlns:p14="http://schemas.microsoft.com/office/powerpoint/2010/main" val="18385160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5" imgW="306" imgH="306" progId="TCLayout.ActiveDocument.1">
                  <p:embed/>
                </p:oleObj>
              </mc:Choice>
              <mc:Fallback>
                <p:oleObj name="think-cell Folie" r:id="rId15" imgW="306" imgH="306" progId="TCLayout.ActiveDocument.1">
                  <p:embed/>
                  <p:pic>
                    <p:nvPicPr>
                      <p:cNvPr id="12" name="Objekt 11" hidden="1">
                        <a:extLst>
                          <a:ext uri="{FF2B5EF4-FFF2-40B4-BE49-F238E27FC236}">
                            <a16:creationId xmlns:a16="http://schemas.microsoft.com/office/drawing/2014/main" id="{BFACA7E2-2E66-E7B2-1FF1-2624AAAC74CD}"/>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FE155A84-FADB-6FF4-189E-C569817899FD}"/>
              </a:ext>
            </a:extLst>
          </p:cNvPr>
          <p:cNvSpPr>
            <a:spLocks noGrp="1"/>
          </p:cNvSpPr>
          <p:nvPr>
            <p:ph type="title"/>
          </p:nvPr>
        </p:nvSpPr>
        <p:spPr bwMode="gray">
          <a:xfrm>
            <a:off x="334962" y="368300"/>
            <a:ext cx="9577387" cy="615553"/>
          </a:xfrm>
          <a:prstGeom prst="rect">
            <a:avLst/>
          </a:prstGeom>
        </p:spPr>
        <p:txBody>
          <a:bodyPr vert="horz" lIns="0" tIns="0" rIns="0" bIns="0" rtlCol="0" anchor="t">
            <a:noAutofit/>
          </a:bodyPr>
          <a:lstStyle/>
          <a:p>
            <a:r>
              <a:rPr lang="de-DE" noProof="0"/>
              <a:t>Mastertitelformat bearbeiten</a:t>
            </a:r>
          </a:p>
        </p:txBody>
      </p:sp>
      <p:sp>
        <p:nvSpPr>
          <p:cNvPr id="3" name="Textplatzhalter 2">
            <a:extLst>
              <a:ext uri="{FF2B5EF4-FFF2-40B4-BE49-F238E27FC236}">
                <a16:creationId xmlns:a16="http://schemas.microsoft.com/office/drawing/2014/main" id="{2B327CE4-AB16-FB2B-B2CA-D1A980E42DAB}"/>
              </a:ext>
            </a:extLst>
          </p:cNvPr>
          <p:cNvSpPr>
            <a:spLocks noGrp="1"/>
          </p:cNvSpPr>
          <p:nvPr>
            <p:ph type="body" idx="1"/>
          </p:nvPr>
        </p:nvSpPr>
        <p:spPr bwMode="gray">
          <a:xfrm>
            <a:off x="334963" y="1341439"/>
            <a:ext cx="9577387" cy="4716462"/>
          </a:xfrm>
          <a:prstGeom prst="rect">
            <a:avLst/>
          </a:prstGeom>
        </p:spPr>
        <p:txBody>
          <a:bodyPr vert="horz" lIns="0" tIns="0" rIns="0" bIns="0" rtlCol="0">
            <a:noAutofit/>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p>
          <a:p>
            <a:pPr lvl="5"/>
            <a:r>
              <a:rPr lang="de-DE" noProof="0"/>
              <a:t>Sechste Ebene</a:t>
            </a:r>
          </a:p>
          <a:p>
            <a:pPr lvl="6"/>
            <a:r>
              <a:rPr lang="de-DE" noProof="0"/>
              <a:t>Siebte Ebene</a:t>
            </a:r>
          </a:p>
          <a:p>
            <a:pPr lvl="7"/>
            <a:r>
              <a:rPr lang="de-DE" noProof="0"/>
              <a:t>Achte Ebene</a:t>
            </a:r>
          </a:p>
          <a:p>
            <a:pPr lvl="8"/>
            <a:r>
              <a:rPr lang="de-DE" noProof="0"/>
              <a:t>Neunte Ebene</a:t>
            </a:r>
          </a:p>
        </p:txBody>
      </p:sp>
      <p:sp>
        <p:nvSpPr>
          <p:cNvPr id="4" name="Datumsplatzhalter 3">
            <a:extLst>
              <a:ext uri="{FF2B5EF4-FFF2-40B4-BE49-F238E27FC236}">
                <a16:creationId xmlns:a16="http://schemas.microsoft.com/office/drawing/2014/main" id="{C8680328-D94C-FD5A-C1AF-601E2CAA5AB4}"/>
              </a:ext>
            </a:extLst>
          </p:cNvPr>
          <p:cNvSpPr>
            <a:spLocks noGrp="1"/>
          </p:cNvSpPr>
          <p:nvPr>
            <p:ph type="dt" sz="half" idx="2"/>
          </p:nvPr>
        </p:nvSpPr>
        <p:spPr bwMode="gray">
          <a:xfrm>
            <a:off x="803179" y="6366084"/>
            <a:ext cx="1565275" cy="153888"/>
          </a:xfrm>
          <a:prstGeom prst="rect">
            <a:avLst/>
          </a:prstGeom>
        </p:spPr>
        <p:txBody>
          <a:bodyPr vert="horz" lIns="0" tIns="0" rIns="0" bIns="0" rtlCol="0" anchor="ctr">
            <a:noAutofit/>
          </a:bodyPr>
          <a:lstStyle>
            <a:lvl1pPr algn="l" rtl="0">
              <a:defRPr sz="1000">
                <a:solidFill>
                  <a:schemeClr val="tx1"/>
                </a:solidFill>
              </a:defRPr>
            </a:lvl1pPr>
          </a:lstStyle>
          <a:p>
            <a:r>
              <a:rPr lang="de-DE"/>
              <a:t>September 2023</a:t>
            </a:r>
          </a:p>
        </p:txBody>
      </p:sp>
      <p:sp>
        <p:nvSpPr>
          <p:cNvPr id="6" name="Foliennummernplatzhalter 5">
            <a:extLst>
              <a:ext uri="{FF2B5EF4-FFF2-40B4-BE49-F238E27FC236}">
                <a16:creationId xmlns:a16="http://schemas.microsoft.com/office/drawing/2014/main" id="{38723412-2C32-6264-6F8B-AE111C8BB19F}"/>
              </a:ext>
            </a:extLst>
          </p:cNvPr>
          <p:cNvSpPr>
            <a:spLocks noGrp="1"/>
          </p:cNvSpPr>
          <p:nvPr>
            <p:ph type="sldNum" sz="quarter" idx="4"/>
          </p:nvPr>
        </p:nvSpPr>
        <p:spPr bwMode="gray">
          <a:xfrm>
            <a:off x="334963" y="6366084"/>
            <a:ext cx="322262" cy="153888"/>
          </a:xfrm>
          <a:prstGeom prst="rect">
            <a:avLst/>
          </a:prstGeom>
        </p:spPr>
        <p:txBody>
          <a:bodyPr vert="horz" lIns="0" tIns="0" rIns="0" bIns="0" rtlCol="0" anchor="ctr">
            <a:noAutofit/>
          </a:bodyPr>
          <a:lstStyle>
            <a:lvl1pPr algn="l" rtl="0">
              <a:defRPr sz="1000">
                <a:solidFill>
                  <a:schemeClr val="tx1"/>
                </a:solidFill>
              </a:defRPr>
            </a:lvl1pPr>
          </a:lstStyle>
          <a:p>
            <a:fld id="{92856411-09AC-47D4-94EF-27DE10819023}" type="slidenum">
              <a:rPr lang="de-DE" smtClean="0"/>
              <a:pPr/>
              <a:t>‹#›</a:t>
            </a:fld>
            <a:endParaRPr lang="de-DE"/>
          </a:p>
        </p:txBody>
      </p:sp>
      <p:pic>
        <p:nvPicPr>
          <p:cNvPr id="7" name="Grafik 6">
            <a:extLst>
              <a:ext uri="{FF2B5EF4-FFF2-40B4-BE49-F238E27FC236}">
                <a16:creationId xmlns:a16="http://schemas.microsoft.com/office/drawing/2014/main" id="{D84CD598-5A5B-D5E4-C756-CC3D7E958531}"/>
              </a:ext>
            </a:extLst>
          </p:cNvPr>
          <p:cNvPicPr>
            <a:picLocks noChangeAspect="1"/>
          </p:cNvPicPr>
          <p:nvPr userDrawn="1"/>
        </p:nvPicPr>
        <p:blipFill>
          <a:blip r:embed="rId17">
            <a:extLst>
              <a:ext uri="{96DAC541-7B7A-43D3-8B79-37D633B846F1}">
                <asvg:svgBlip xmlns:asvg="http://schemas.microsoft.com/office/drawing/2016/SVG/main" r:embed="rId18"/>
              </a:ext>
            </a:extLst>
          </a:blip>
          <a:stretch>
            <a:fillRect/>
          </a:stretch>
        </p:blipFill>
        <p:spPr bwMode="gray">
          <a:xfrm>
            <a:off x="11034713" y="6260307"/>
            <a:ext cx="853261" cy="331139"/>
          </a:xfrm>
          <a:prstGeom prst="rect">
            <a:avLst/>
          </a:prstGeom>
        </p:spPr>
      </p:pic>
    </p:spTree>
    <p:extLst>
      <p:ext uri="{BB962C8B-B14F-4D97-AF65-F5344CB8AC3E}">
        <p14:creationId xmlns:p14="http://schemas.microsoft.com/office/powerpoint/2010/main" val="1715647718"/>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98" r:id="rId6"/>
    <p:sldLayoutId id="2147483677" r:id="rId7"/>
    <p:sldLayoutId id="2147483678" r:id="rId8"/>
    <p:sldLayoutId id="2147483679" r:id="rId9"/>
    <p:sldLayoutId id="2147483680" r:id="rId10"/>
    <p:sldLayoutId id="2147483681" r:id="rId11"/>
    <p:sldLayoutId id="2147483682" r:id="rId12"/>
  </p:sldLayoutIdLst>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hf hdr="0" ftr="0"/>
  <p:txStyles>
    <p:titleStyle>
      <a:lvl1pPr algn="l" defTabSz="914400" rtl="0" eaLnBrk="1" latinLnBrk="0" hangingPunct="1">
        <a:lnSpc>
          <a:spcPct val="100000"/>
        </a:lnSpc>
        <a:spcBef>
          <a:spcPct val="0"/>
        </a:spcBef>
        <a:buNone/>
        <a:defRPr sz="20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400" kern="1200">
          <a:solidFill>
            <a:schemeClr val="tx1"/>
          </a:solidFill>
          <a:latin typeface="+mn-lt"/>
          <a:ea typeface="+mn-ea"/>
          <a:cs typeface="+mn-cs"/>
        </a:defRPr>
      </a:lvl1pPr>
      <a:lvl2pPr marL="18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2pPr>
      <a:lvl3pPr marL="36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4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72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0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6pPr>
      <a:lvl7pPr marL="108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7pPr>
      <a:lvl8pPr marL="126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8pPr>
      <a:lvl9pPr marL="144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325">
          <p15:clr>
            <a:srgbClr val="F26B43"/>
          </p15:clr>
        </p15:guide>
        <p15:guide id="5" orient="horz" pos="3816">
          <p15:clr>
            <a:srgbClr val="F26B43"/>
          </p15:clr>
        </p15:guide>
        <p15:guide id="6" pos="211">
          <p15:clr>
            <a:srgbClr val="F26B43"/>
          </p15:clr>
        </p15:guide>
        <p15:guide id="7" pos="7469">
          <p15:clr>
            <a:srgbClr val="F26B43"/>
          </p15:clr>
        </p15:guide>
        <p15:guide id="8" orient="horz" pos="232">
          <p15:clr>
            <a:srgbClr val="F26B43"/>
          </p15:clr>
        </p15:guide>
        <p15:guide id="9" orient="horz" pos="618">
          <p15:clr>
            <a:srgbClr val="F26B43"/>
          </p15:clr>
        </p15:guide>
        <p15:guide id="10" orient="horz" pos="845">
          <p15:clr>
            <a:srgbClr val="F26B43"/>
          </p15:clr>
        </p15:guide>
        <p15:guide id="11" orient="horz" pos="4088">
          <p15:clr>
            <a:srgbClr val="F26B43"/>
          </p15:clr>
        </p15:guide>
        <p15:guide id="12" pos="6244">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BFACA7E2-2E66-E7B2-1FF1-2624AAAC74CD}"/>
              </a:ext>
            </a:extLst>
          </p:cNvPr>
          <p:cNvGraphicFramePr>
            <a:graphicFrameLocks noChangeAspect="1"/>
          </p:cNvGraphicFramePr>
          <p:nvPr userDrawn="1">
            <p:custDataLst>
              <p:tags r:id="rId14"/>
            </p:custDataLst>
            <p:extLst>
              <p:ext uri="{D42A27DB-BD31-4B8C-83A1-F6EECF244321}">
                <p14:modId xmlns:p14="http://schemas.microsoft.com/office/powerpoint/2010/main" val="29101651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5" imgW="306" imgH="306" progId="TCLayout.ActiveDocument.1">
                  <p:embed/>
                </p:oleObj>
              </mc:Choice>
              <mc:Fallback>
                <p:oleObj name="think-cell Folie" r:id="rId15" imgW="306" imgH="306" progId="TCLayout.ActiveDocument.1">
                  <p:embed/>
                  <p:pic>
                    <p:nvPicPr>
                      <p:cNvPr id="12" name="Objekt 11" hidden="1">
                        <a:extLst>
                          <a:ext uri="{FF2B5EF4-FFF2-40B4-BE49-F238E27FC236}">
                            <a16:creationId xmlns:a16="http://schemas.microsoft.com/office/drawing/2014/main" id="{BFACA7E2-2E66-E7B2-1FF1-2624AAAC74CD}"/>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FE155A84-FADB-6FF4-189E-C569817899FD}"/>
              </a:ext>
            </a:extLst>
          </p:cNvPr>
          <p:cNvSpPr>
            <a:spLocks noGrp="1"/>
          </p:cNvSpPr>
          <p:nvPr>
            <p:ph type="title"/>
          </p:nvPr>
        </p:nvSpPr>
        <p:spPr bwMode="gray">
          <a:xfrm>
            <a:off x="334962" y="368300"/>
            <a:ext cx="9577387" cy="615553"/>
          </a:xfrm>
          <a:prstGeom prst="rect">
            <a:avLst/>
          </a:prstGeom>
        </p:spPr>
        <p:txBody>
          <a:bodyPr vert="horz" lIns="0" tIns="0" rIns="0" bIns="0" rtlCol="0" anchor="t">
            <a:noAutofit/>
          </a:bodyPr>
          <a:lstStyle/>
          <a:p>
            <a:r>
              <a:rPr lang="de-DE" noProof="0"/>
              <a:t>Mastertitelformat bearbeiten</a:t>
            </a:r>
          </a:p>
        </p:txBody>
      </p:sp>
      <p:sp>
        <p:nvSpPr>
          <p:cNvPr id="3" name="Textplatzhalter 2">
            <a:extLst>
              <a:ext uri="{FF2B5EF4-FFF2-40B4-BE49-F238E27FC236}">
                <a16:creationId xmlns:a16="http://schemas.microsoft.com/office/drawing/2014/main" id="{2B327CE4-AB16-FB2B-B2CA-D1A980E42DAB}"/>
              </a:ext>
            </a:extLst>
          </p:cNvPr>
          <p:cNvSpPr>
            <a:spLocks noGrp="1"/>
          </p:cNvSpPr>
          <p:nvPr>
            <p:ph type="body" idx="1"/>
          </p:nvPr>
        </p:nvSpPr>
        <p:spPr bwMode="gray">
          <a:xfrm>
            <a:off x="334963" y="1341439"/>
            <a:ext cx="9577387" cy="4716462"/>
          </a:xfrm>
          <a:prstGeom prst="rect">
            <a:avLst/>
          </a:prstGeom>
        </p:spPr>
        <p:txBody>
          <a:bodyPr vert="horz" lIns="0" tIns="0" rIns="0" bIns="0" rtlCol="0">
            <a:noAutofit/>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p>
          <a:p>
            <a:pPr lvl="5"/>
            <a:r>
              <a:rPr lang="de-DE" noProof="0"/>
              <a:t>Sechste Ebene</a:t>
            </a:r>
          </a:p>
          <a:p>
            <a:pPr lvl="6"/>
            <a:r>
              <a:rPr lang="de-DE" noProof="0"/>
              <a:t>Siebte Ebene</a:t>
            </a:r>
          </a:p>
          <a:p>
            <a:pPr lvl="7"/>
            <a:r>
              <a:rPr lang="de-DE" noProof="0"/>
              <a:t>Achte Ebene</a:t>
            </a:r>
          </a:p>
          <a:p>
            <a:pPr lvl="8"/>
            <a:r>
              <a:rPr lang="de-DE" noProof="0"/>
              <a:t>Neunte Ebene</a:t>
            </a:r>
          </a:p>
        </p:txBody>
      </p:sp>
      <p:sp>
        <p:nvSpPr>
          <p:cNvPr id="4" name="Datumsplatzhalter 3">
            <a:extLst>
              <a:ext uri="{FF2B5EF4-FFF2-40B4-BE49-F238E27FC236}">
                <a16:creationId xmlns:a16="http://schemas.microsoft.com/office/drawing/2014/main" id="{C8680328-D94C-FD5A-C1AF-601E2CAA5AB4}"/>
              </a:ext>
            </a:extLst>
          </p:cNvPr>
          <p:cNvSpPr>
            <a:spLocks noGrp="1"/>
          </p:cNvSpPr>
          <p:nvPr>
            <p:ph type="dt" sz="half" idx="2"/>
          </p:nvPr>
        </p:nvSpPr>
        <p:spPr bwMode="gray">
          <a:xfrm>
            <a:off x="803179" y="6366084"/>
            <a:ext cx="1565275" cy="153888"/>
          </a:xfrm>
          <a:prstGeom prst="rect">
            <a:avLst/>
          </a:prstGeom>
        </p:spPr>
        <p:txBody>
          <a:bodyPr vert="horz" lIns="0" tIns="0" rIns="0" bIns="0" rtlCol="0" anchor="ctr">
            <a:noAutofit/>
          </a:bodyPr>
          <a:lstStyle>
            <a:lvl1pPr algn="l" rtl="0">
              <a:defRPr sz="1000">
                <a:solidFill>
                  <a:schemeClr val="tx1"/>
                </a:solidFill>
              </a:defRPr>
            </a:lvl1pPr>
          </a:lstStyle>
          <a:p>
            <a:r>
              <a:rPr lang="de-DE"/>
              <a:t>September 2023</a:t>
            </a:r>
          </a:p>
        </p:txBody>
      </p:sp>
      <p:sp>
        <p:nvSpPr>
          <p:cNvPr id="6" name="Foliennummernplatzhalter 5">
            <a:extLst>
              <a:ext uri="{FF2B5EF4-FFF2-40B4-BE49-F238E27FC236}">
                <a16:creationId xmlns:a16="http://schemas.microsoft.com/office/drawing/2014/main" id="{38723412-2C32-6264-6F8B-AE111C8BB19F}"/>
              </a:ext>
            </a:extLst>
          </p:cNvPr>
          <p:cNvSpPr>
            <a:spLocks noGrp="1"/>
          </p:cNvSpPr>
          <p:nvPr>
            <p:ph type="sldNum" sz="quarter" idx="4"/>
          </p:nvPr>
        </p:nvSpPr>
        <p:spPr bwMode="gray">
          <a:xfrm>
            <a:off x="334963" y="6366084"/>
            <a:ext cx="322262" cy="153888"/>
          </a:xfrm>
          <a:prstGeom prst="rect">
            <a:avLst/>
          </a:prstGeom>
        </p:spPr>
        <p:txBody>
          <a:bodyPr vert="horz" lIns="0" tIns="0" rIns="0" bIns="0" rtlCol="0" anchor="ctr">
            <a:noAutofit/>
          </a:bodyPr>
          <a:lstStyle>
            <a:lvl1pPr algn="l" rtl="0">
              <a:defRPr sz="1000">
                <a:solidFill>
                  <a:schemeClr val="tx1"/>
                </a:solidFill>
              </a:defRPr>
            </a:lvl1pPr>
          </a:lstStyle>
          <a:p>
            <a:fld id="{92856411-09AC-47D4-94EF-27DE10819023}" type="slidenum">
              <a:rPr lang="de-DE" smtClean="0"/>
              <a:pPr/>
              <a:t>‹#›</a:t>
            </a:fld>
            <a:endParaRPr lang="de-DE"/>
          </a:p>
        </p:txBody>
      </p:sp>
      <p:pic>
        <p:nvPicPr>
          <p:cNvPr id="8" name="Grafik 7">
            <a:extLst>
              <a:ext uri="{FF2B5EF4-FFF2-40B4-BE49-F238E27FC236}">
                <a16:creationId xmlns:a16="http://schemas.microsoft.com/office/drawing/2014/main" id="{29C69823-B143-FDF4-8DF7-299A25624A72}"/>
              </a:ext>
            </a:extLst>
          </p:cNvPr>
          <p:cNvPicPr>
            <a:picLocks noChangeAspect="1"/>
          </p:cNvPicPr>
          <p:nvPr userDrawn="1"/>
        </p:nvPicPr>
        <p:blipFill>
          <a:blip r:embed="rId17">
            <a:extLst>
              <a:ext uri="{96DAC541-7B7A-43D3-8B79-37D633B846F1}">
                <asvg:svgBlip xmlns:asvg="http://schemas.microsoft.com/office/drawing/2016/SVG/main" r:embed="rId18"/>
              </a:ext>
            </a:extLst>
          </a:blip>
          <a:stretch>
            <a:fillRect/>
          </a:stretch>
        </p:blipFill>
        <p:spPr bwMode="gray">
          <a:xfrm>
            <a:off x="11034713" y="6260307"/>
            <a:ext cx="893310" cy="425092"/>
          </a:xfrm>
          <a:prstGeom prst="rect">
            <a:avLst/>
          </a:prstGeom>
        </p:spPr>
      </p:pic>
      <p:sp>
        <p:nvSpPr>
          <p:cNvPr id="7" name="Textfeld 6">
            <a:extLst>
              <a:ext uri="{FF2B5EF4-FFF2-40B4-BE49-F238E27FC236}">
                <a16:creationId xmlns:a16="http://schemas.microsoft.com/office/drawing/2014/main" id="{DAEA79DB-CE70-2CE8-8398-7933717B2B60}"/>
              </a:ext>
            </a:extLst>
          </p:cNvPr>
          <p:cNvSpPr txBox="1">
            <a:spLocks/>
          </p:cNvSpPr>
          <p:nvPr userDrawn="1"/>
        </p:nvSpPr>
        <p:spPr bwMode="gray">
          <a:xfrm>
            <a:off x="5340349" y="6366084"/>
            <a:ext cx="4550099" cy="153888"/>
          </a:xfrm>
          <a:prstGeom prst="rect">
            <a:avLst/>
          </a:prstGeom>
          <a:noFill/>
        </p:spPr>
        <p:txBody>
          <a:bodyPr wrap="square" lIns="0" tIns="0" rIns="0" bIns="0" rtlCol="0" anchor="ctr">
            <a:spAutoFit/>
          </a:bodyPr>
          <a:lstStyle/>
          <a:p>
            <a:pPr algn="l"/>
            <a:r>
              <a:rPr lang="de-DE" sz="1000"/>
              <a:t>Fußzeile einfügen</a:t>
            </a:r>
          </a:p>
        </p:txBody>
      </p:sp>
    </p:spTree>
    <p:extLst>
      <p:ext uri="{BB962C8B-B14F-4D97-AF65-F5344CB8AC3E}">
        <p14:creationId xmlns:p14="http://schemas.microsoft.com/office/powerpoint/2010/main" val="390321355"/>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99" r:id="rId6"/>
    <p:sldLayoutId id="2147483689" r:id="rId7"/>
    <p:sldLayoutId id="2147483690" r:id="rId8"/>
    <p:sldLayoutId id="2147483691" r:id="rId9"/>
    <p:sldLayoutId id="2147483692" r:id="rId10"/>
    <p:sldLayoutId id="2147483693" r:id="rId11"/>
    <p:sldLayoutId id="2147483694" r:id="rId12"/>
  </p:sldLayoutIdLst>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hf hdr="0" ftr="0"/>
  <p:txStyles>
    <p:titleStyle>
      <a:lvl1pPr algn="l" defTabSz="914400" rtl="0" eaLnBrk="1" latinLnBrk="0" hangingPunct="1">
        <a:lnSpc>
          <a:spcPct val="100000"/>
        </a:lnSpc>
        <a:spcBef>
          <a:spcPct val="0"/>
        </a:spcBef>
        <a:buNone/>
        <a:defRPr sz="20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400" kern="1200">
          <a:solidFill>
            <a:schemeClr val="tx1"/>
          </a:solidFill>
          <a:latin typeface="+mn-lt"/>
          <a:ea typeface="+mn-ea"/>
          <a:cs typeface="+mn-cs"/>
        </a:defRPr>
      </a:lvl1pPr>
      <a:lvl2pPr marL="18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2pPr>
      <a:lvl3pPr marL="36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4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72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0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6pPr>
      <a:lvl7pPr marL="108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7pPr>
      <a:lvl8pPr marL="126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8pPr>
      <a:lvl9pPr marL="144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325">
          <p15:clr>
            <a:srgbClr val="F26B43"/>
          </p15:clr>
        </p15:guide>
        <p15:guide id="5" orient="horz" pos="3816">
          <p15:clr>
            <a:srgbClr val="F26B43"/>
          </p15:clr>
        </p15:guide>
        <p15:guide id="6" pos="211">
          <p15:clr>
            <a:srgbClr val="F26B43"/>
          </p15:clr>
        </p15:guide>
        <p15:guide id="7" pos="7469">
          <p15:clr>
            <a:srgbClr val="F26B43"/>
          </p15:clr>
        </p15:guide>
        <p15:guide id="8" orient="horz" pos="232">
          <p15:clr>
            <a:srgbClr val="F26B43"/>
          </p15:clr>
        </p15:guide>
        <p15:guide id="9" orient="horz" pos="618">
          <p15:clr>
            <a:srgbClr val="F26B43"/>
          </p15:clr>
        </p15:guide>
        <p15:guide id="10" orient="horz" pos="845">
          <p15:clr>
            <a:srgbClr val="F26B43"/>
          </p15:clr>
        </p15:guide>
        <p15:guide id="11" orient="horz" pos="4088">
          <p15:clr>
            <a:srgbClr val="F26B43"/>
          </p15:clr>
        </p15:guide>
        <p15:guide id="12" pos="6244">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BFACA7E2-2E66-E7B2-1FF1-2624AAAC74CD}"/>
              </a:ext>
            </a:extLst>
          </p:cNvPr>
          <p:cNvGraphicFramePr>
            <a:graphicFrameLocks noChangeAspect="1"/>
          </p:cNvGraphicFramePr>
          <p:nvPr userDrawn="1">
            <p:custDataLst>
              <p:tags r:id="rId14"/>
            </p:custDataLst>
            <p:extLst>
              <p:ext uri="{D42A27DB-BD31-4B8C-83A1-F6EECF244321}">
                <p14:modId xmlns:p14="http://schemas.microsoft.com/office/powerpoint/2010/main" val="18385160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5" imgW="306" imgH="306" progId="TCLayout.ActiveDocument.1">
                  <p:embed/>
                </p:oleObj>
              </mc:Choice>
              <mc:Fallback>
                <p:oleObj name="think-cell Folie" r:id="rId15" imgW="306" imgH="306" progId="TCLayout.ActiveDocument.1">
                  <p:embed/>
                  <p:pic>
                    <p:nvPicPr>
                      <p:cNvPr id="12" name="Objekt 11" hidden="1">
                        <a:extLst>
                          <a:ext uri="{FF2B5EF4-FFF2-40B4-BE49-F238E27FC236}">
                            <a16:creationId xmlns:a16="http://schemas.microsoft.com/office/drawing/2014/main" id="{BFACA7E2-2E66-E7B2-1FF1-2624AAAC74CD}"/>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FE155A84-FADB-6FF4-189E-C569817899FD}"/>
              </a:ext>
            </a:extLst>
          </p:cNvPr>
          <p:cNvSpPr>
            <a:spLocks noGrp="1"/>
          </p:cNvSpPr>
          <p:nvPr>
            <p:ph type="title"/>
          </p:nvPr>
        </p:nvSpPr>
        <p:spPr bwMode="gray">
          <a:xfrm>
            <a:off x="334962" y="368300"/>
            <a:ext cx="9577387" cy="615553"/>
          </a:xfrm>
          <a:prstGeom prst="rect">
            <a:avLst/>
          </a:prstGeom>
        </p:spPr>
        <p:txBody>
          <a:bodyPr vert="horz" lIns="0" tIns="0" rIns="0" bIns="0" rtlCol="0" anchor="t">
            <a:noAutofit/>
          </a:bodyPr>
          <a:lstStyle/>
          <a:p>
            <a:r>
              <a:rPr lang="de-DE" noProof="0"/>
              <a:t>Mastertitelformat bearbeiten</a:t>
            </a:r>
          </a:p>
        </p:txBody>
      </p:sp>
      <p:sp>
        <p:nvSpPr>
          <p:cNvPr id="3" name="Textplatzhalter 2">
            <a:extLst>
              <a:ext uri="{FF2B5EF4-FFF2-40B4-BE49-F238E27FC236}">
                <a16:creationId xmlns:a16="http://schemas.microsoft.com/office/drawing/2014/main" id="{2B327CE4-AB16-FB2B-B2CA-D1A980E42DAB}"/>
              </a:ext>
            </a:extLst>
          </p:cNvPr>
          <p:cNvSpPr>
            <a:spLocks noGrp="1"/>
          </p:cNvSpPr>
          <p:nvPr>
            <p:ph type="body" idx="1"/>
          </p:nvPr>
        </p:nvSpPr>
        <p:spPr bwMode="gray">
          <a:xfrm>
            <a:off x="334963" y="1341439"/>
            <a:ext cx="9577387" cy="4716462"/>
          </a:xfrm>
          <a:prstGeom prst="rect">
            <a:avLst/>
          </a:prstGeom>
        </p:spPr>
        <p:txBody>
          <a:bodyPr vert="horz" lIns="0" tIns="0" rIns="0" bIns="0" rtlCol="0">
            <a:noAutofit/>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p>
          <a:p>
            <a:pPr lvl="5"/>
            <a:r>
              <a:rPr lang="de-DE" noProof="0"/>
              <a:t>Sechste Ebene</a:t>
            </a:r>
          </a:p>
          <a:p>
            <a:pPr lvl="6"/>
            <a:r>
              <a:rPr lang="de-DE" noProof="0"/>
              <a:t>Siebte Ebene</a:t>
            </a:r>
          </a:p>
          <a:p>
            <a:pPr lvl="7"/>
            <a:r>
              <a:rPr lang="de-DE" noProof="0"/>
              <a:t>Achte Ebene</a:t>
            </a:r>
          </a:p>
          <a:p>
            <a:pPr lvl="8"/>
            <a:r>
              <a:rPr lang="de-DE" noProof="0"/>
              <a:t>Neunte Ebene</a:t>
            </a:r>
          </a:p>
        </p:txBody>
      </p:sp>
      <p:sp>
        <p:nvSpPr>
          <p:cNvPr id="4" name="Datumsplatzhalter 3">
            <a:extLst>
              <a:ext uri="{FF2B5EF4-FFF2-40B4-BE49-F238E27FC236}">
                <a16:creationId xmlns:a16="http://schemas.microsoft.com/office/drawing/2014/main" id="{C8680328-D94C-FD5A-C1AF-601E2CAA5AB4}"/>
              </a:ext>
            </a:extLst>
          </p:cNvPr>
          <p:cNvSpPr>
            <a:spLocks noGrp="1"/>
          </p:cNvSpPr>
          <p:nvPr>
            <p:ph type="dt" sz="half" idx="2"/>
          </p:nvPr>
        </p:nvSpPr>
        <p:spPr bwMode="gray">
          <a:xfrm>
            <a:off x="803179" y="6366084"/>
            <a:ext cx="1565275" cy="153888"/>
          </a:xfrm>
          <a:prstGeom prst="rect">
            <a:avLst/>
          </a:prstGeom>
        </p:spPr>
        <p:txBody>
          <a:bodyPr vert="horz" lIns="0" tIns="0" rIns="0" bIns="0" rtlCol="0" anchor="ctr">
            <a:noAutofit/>
          </a:bodyPr>
          <a:lstStyle>
            <a:lvl1pPr algn="l" rtl="0">
              <a:defRPr sz="1000">
                <a:solidFill>
                  <a:schemeClr val="tx1"/>
                </a:solidFill>
              </a:defRPr>
            </a:lvl1pPr>
          </a:lstStyle>
          <a:p>
            <a:r>
              <a:rPr lang="de-DE"/>
              <a:t>September 2023</a:t>
            </a:r>
          </a:p>
        </p:txBody>
      </p:sp>
      <p:sp>
        <p:nvSpPr>
          <p:cNvPr id="6" name="Foliennummernplatzhalter 5">
            <a:extLst>
              <a:ext uri="{FF2B5EF4-FFF2-40B4-BE49-F238E27FC236}">
                <a16:creationId xmlns:a16="http://schemas.microsoft.com/office/drawing/2014/main" id="{38723412-2C32-6264-6F8B-AE111C8BB19F}"/>
              </a:ext>
            </a:extLst>
          </p:cNvPr>
          <p:cNvSpPr>
            <a:spLocks noGrp="1"/>
          </p:cNvSpPr>
          <p:nvPr>
            <p:ph type="sldNum" sz="quarter" idx="4"/>
          </p:nvPr>
        </p:nvSpPr>
        <p:spPr bwMode="gray">
          <a:xfrm>
            <a:off x="334963" y="6366084"/>
            <a:ext cx="322262" cy="153888"/>
          </a:xfrm>
          <a:prstGeom prst="rect">
            <a:avLst/>
          </a:prstGeom>
        </p:spPr>
        <p:txBody>
          <a:bodyPr vert="horz" lIns="0" tIns="0" rIns="0" bIns="0" rtlCol="0" anchor="ctr">
            <a:noAutofit/>
          </a:bodyPr>
          <a:lstStyle>
            <a:lvl1pPr algn="l" rtl="0">
              <a:defRPr sz="1000">
                <a:solidFill>
                  <a:schemeClr val="tx1"/>
                </a:solidFill>
              </a:defRPr>
            </a:lvl1pPr>
          </a:lstStyle>
          <a:p>
            <a:fld id="{92856411-09AC-47D4-94EF-27DE10819023}" type="slidenum">
              <a:rPr lang="de-DE" smtClean="0"/>
              <a:pPr/>
              <a:t>‹#›</a:t>
            </a:fld>
            <a:endParaRPr lang="de-DE"/>
          </a:p>
        </p:txBody>
      </p:sp>
      <p:pic>
        <p:nvPicPr>
          <p:cNvPr id="7" name="Grafik 6">
            <a:extLst>
              <a:ext uri="{FF2B5EF4-FFF2-40B4-BE49-F238E27FC236}">
                <a16:creationId xmlns:a16="http://schemas.microsoft.com/office/drawing/2014/main" id="{D84CD598-5A5B-D5E4-C756-CC3D7E958531}"/>
              </a:ext>
            </a:extLst>
          </p:cNvPr>
          <p:cNvPicPr>
            <a:picLocks noChangeAspect="1"/>
          </p:cNvPicPr>
          <p:nvPr userDrawn="1"/>
        </p:nvPicPr>
        <p:blipFill>
          <a:blip r:embed="rId17" cstate="screen">
            <a:extLst>
              <a:ext uri="{28A0092B-C50C-407E-A947-70E740481C1C}">
                <a14:useLocalDpi xmlns:a14="http://schemas.microsoft.com/office/drawing/2010/main"/>
              </a:ext>
              <a:ext uri="{96DAC541-7B7A-43D3-8B79-37D633B846F1}">
                <asvg:svgBlip xmlns:asvg="http://schemas.microsoft.com/office/drawing/2016/SVG/main" r:embed="rId18"/>
              </a:ext>
            </a:extLst>
          </a:blip>
          <a:stretch>
            <a:fillRect/>
          </a:stretch>
        </p:blipFill>
        <p:spPr bwMode="gray">
          <a:xfrm>
            <a:off x="11034713" y="6260307"/>
            <a:ext cx="853261" cy="331139"/>
          </a:xfrm>
          <a:prstGeom prst="rect">
            <a:avLst/>
          </a:prstGeom>
        </p:spPr>
      </p:pic>
    </p:spTree>
    <p:extLst>
      <p:ext uri="{BB962C8B-B14F-4D97-AF65-F5344CB8AC3E}">
        <p14:creationId xmlns:p14="http://schemas.microsoft.com/office/powerpoint/2010/main" val="1715647718"/>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hdr="0" ftr="0"/>
  <p:txStyles>
    <p:titleStyle>
      <a:lvl1pPr algn="l" defTabSz="914400" rtl="0" eaLnBrk="1" latinLnBrk="0" hangingPunct="1">
        <a:lnSpc>
          <a:spcPct val="100000"/>
        </a:lnSpc>
        <a:spcBef>
          <a:spcPct val="0"/>
        </a:spcBef>
        <a:buNone/>
        <a:defRPr sz="20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400" kern="1200">
          <a:solidFill>
            <a:schemeClr val="tx1"/>
          </a:solidFill>
          <a:latin typeface="+mn-lt"/>
          <a:ea typeface="+mn-ea"/>
          <a:cs typeface="+mn-cs"/>
        </a:defRPr>
      </a:lvl1pPr>
      <a:lvl2pPr marL="18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2pPr>
      <a:lvl3pPr marL="36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4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72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0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6pPr>
      <a:lvl7pPr marL="108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7pPr>
      <a:lvl8pPr marL="126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8pPr>
      <a:lvl9pPr marL="144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325">
          <p15:clr>
            <a:srgbClr val="F26B43"/>
          </p15:clr>
        </p15:guide>
        <p15:guide id="5" orient="horz" pos="3816">
          <p15:clr>
            <a:srgbClr val="F26B43"/>
          </p15:clr>
        </p15:guide>
        <p15:guide id="6" pos="211">
          <p15:clr>
            <a:srgbClr val="F26B43"/>
          </p15:clr>
        </p15:guide>
        <p15:guide id="7" pos="7469">
          <p15:clr>
            <a:srgbClr val="F26B43"/>
          </p15:clr>
        </p15:guide>
        <p15:guide id="8" orient="horz" pos="232">
          <p15:clr>
            <a:srgbClr val="F26B43"/>
          </p15:clr>
        </p15:guide>
        <p15:guide id="9" orient="horz" pos="618">
          <p15:clr>
            <a:srgbClr val="F26B43"/>
          </p15:clr>
        </p15:guide>
        <p15:guide id="10" orient="horz" pos="845">
          <p15:clr>
            <a:srgbClr val="F26B43"/>
          </p15:clr>
        </p15:guide>
        <p15:guide id="11" orient="horz" pos="4088">
          <p15:clr>
            <a:srgbClr val="F26B43"/>
          </p15:clr>
        </p15:guide>
        <p15:guide id="12" pos="6244">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BFACA7E2-2E66-E7B2-1FF1-2624AAAC74CD}"/>
              </a:ext>
            </a:extLst>
          </p:cNvPr>
          <p:cNvGraphicFramePr>
            <a:graphicFrameLocks noChangeAspect="1"/>
          </p:cNvGraphicFramePr>
          <p:nvPr userDrawn="1">
            <p:custDataLst>
              <p:tags r:id="rId14"/>
            </p:custDataLst>
            <p:extLst>
              <p:ext uri="{D42A27DB-BD31-4B8C-83A1-F6EECF244321}">
                <p14:modId xmlns:p14="http://schemas.microsoft.com/office/powerpoint/2010/main" val="18385160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5" imgW="306" imgH="306" progId="TCLayout.ActiveDocument.1">
                  <p:embed/>
                </p:oleObj>
              </mc:Choice>
              <mc:Fallback>
                <p:oleObj name="think-cell Folie" r:id="rId15" imgW="306" imgH="306" progId="TCLayout.ActiveDocument.1">
                  <p:embed/>
                  <p:pic>
                    <p:nvPicPr>
                      <p:cNvPr id="12" name="Objekt 11" hidden="1">
                        <a:extLst>
                          <a:ext uri="{FF2B5EF4-FFF2-40B4-BE49-F238E27FC236}">
                            <a16:creationId xmlns:a16="http://schemas.microsoft.com/office/drawing/2014/main" id="{BFACA7E2-2E66-E7B2-1FF1-2624AAAC74CD}"/>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FE155A84-FADB-6FF4-189E-C569817899FD}"/>
              </a:ext>
            </a:extLst>
          </p:cNvPr>
          <p:cNvSpPr>
            <a:spLocks noGrp="1"/>
          </p:cNvSpPr>
          <p:nvPr>
            <p:ph type="title"/>
          </p:nvPr>
        </p:nvSpPr>
        <p:spPr bwMode="gray">
          <a:xfrm>
            <a:off x="334962" y="368300"/>
            <a:ext cx="9577387" cy="615553"/>
          </a:xfrm>
          <a:prstGeom prst="rect">
            <a:avLst/>
          </a:prstGeom>
        </p:spPr>
        <p:txBody>
          <a:bodyPr vert="horz" lIns="0" tIns="0" rIns="0" bIns="0" rtlCol="0" anchor="t">
            <a:noAutofit/>
          </a:bodyPr>
          <a:lstStyle/>
          <a:p>
            <a:r>
              <a:rPr lang="de-DE" noProof="0"/>
              <a:t>Mastertitelformat bearbeiten</a:t>
            </a:r>
          </a:p>
        </p:txBody>
      </p:sp>
      <p:sp>
        <p:nvSpPr>
          <p:cNvPr id="3" name="Textplatzhalter 2">
            <a:extLst>
              <a:ext uri="{FF2B5EF4-FFF2-40B4-BE49-F238E27FC236}">
                <a16:creationId xmlns:a16="http://schemas.microsoft.com/office/drawing/2014/main" id="{2B327CE4-AB16-FB2B-B2CA-D1A980E42DAB}"/>
              </a:ext>
            </a:extLst>
          </p:cNvPr>
          <p:cNvSpPr>
            <a:spLocks noGrp="1"/>
          </p:cNvSpPr>
          <p:nvPr>
            <p:ph type="body" idx="1"/>
          </p:nvPr>
        </p:nvSpPr>
        <p:spPr bwMode="gray">
          <a:xfrm>
            <a:off x="334963" y="1341439"/>
            <a:ext cx="9577387" cy="4716462"/>
          </a:xfrm>
          <a:prstGeom prst="rect">
            <a:avLst/>
          </a:prstGeom>
        </p:spPr>
        <p:txBody>
          <a:bodyPr vert="horz" lIns="0" tIns="0" rIns="0" bIns="0" rtlCol="0">
            <a:noAutofit/>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p>
          <a:p>
            <a:pPr lvl="5"/>
            <a:r>
              <a:rPr lang="de-DE" noProof="0"/>
              <a:t>Sechste Ebene</a:t>
            </a:r>
          </a:p>
          <a:p>
            <a:pPr lvl="6"/>
            <a:r>
              <a:rPr lang="de-DE" noProof="0"/>
              <a:t>Siebte Ebene</a:t>
            </a:r>
          </a:p>
          <a:p>
            <a:pPr lvl="7"/>
            <a:r>
              <a:rPr lang="de-DE" noProof="0"/>
              <a:t>Achte Ebene</a:t>
            </a:r>
          </a:p>
          <a:p>
            <a:pPr lvl="8"/>
            <a:r>
              <a:rPr lang="de-DE" noProof="0"/>
              <a:t>Neunte Ebene</a:t>
            </a:r>
          </a:p>
        </p:txBody>
      </p:sp>
      <p:sp>
        <p:nvSpPr>
          <p:cNvPr id="4" name="Datumsplatzhalter 3">
            <a:extLst>
              <a:ext uri="{FF2B5EF4-FFF2-40B4-BE49-F238E27FC236}">
                <a16:creationId xmlns:a16="http://schemas.microsoft.com/office/drawing/2014/main" id="{C8680328-D94C-FD5A-C1AF-601E2CAA5AB4}"/>
              </a:ext>
            </a:extLst>
          </p:cNvPr>
          <p:cNvSpPr>
            <a:spLocks noGrp="1"/>
          </p:cNvSpPr>
          <p:nvPr>
            <p:ph type="dt" sz="half" idx="2"/>
          </p:nvPr>
        </p:nvSpPr>
        <p:spPr bwMode="gray">
          <a:xfrm>
            <a:off x="803179" y="6366084"/>
            <a:ext cx="1565275" cy="153888"/>
          </a:xfrm>
          <a:prstGeom prst="rect">
            <a:avLst/>
          </a:prstGeom>
        </p:spPr>
        <p:txBody>
          <a:bodyPr vert="horz" lIns="0" tIns="0" rIns="0" bIns="0" rtlCol="0" anchor="ctr">
            <a:noAutofit/>
          </a:bodyPr>
          <a:lstStyle>
            <a:lvl1pPr algn="l" rtl="0">
              <a:defRPr sz="1000">
                <a:solidFill>
                  <a:schemeClr val="tx1"/>
                </a:solidFill>
              </a:defRPr>
            </a:lvl1pPr>
          </a:lstStyle>
          <a:p>
            <a:r>
              <a:rPr lang="de-DE"/>
              <a:t>September 2023</a:t>
            </a:r>
          </a:p>
        </p:txBody>
      </p:sp>
      <p:sp>
        <p:nvSpPr>
          <p:cNvPr id="6" name="Foliennummernplatzhalter 5">
            <a:extLst>
              <a:ext uri="{FF2B5EF4-FFF2-40B4-BE49-F238E27FC236}">
                <a16:creationId xmlns:a16="http://schemas.microsoft.com/office/drawing/2014/main" id="{38723412-2C32-6264-6F8B-AE111C8BB19F}"/>
              </a:ext>
            </a:extLst>
          </p:cNvPr>
          <p:cNvSpPr>
            <a:spLocks noGrp="1"/>
          </p:cNvSpPr>
          <p:nvPr>
            <p:ph type="sldNum" sz="quarter" idx="4"/>
          </p:nvPr>
        </p:nvSpPr>
        <p:spPr bwMode="gray">
          <a:xfrm>
            <a:off x="334963" y="6366084"/>
            <a:ext cx="322262" cy="153888"/>
          </a:xfrm>
          <a:prstGeom prst="rect">
            <a:avLst/>
          </a:prstGeom>
        </p:spPr>
        <p:txBody>
          <a:bodyPr vert="horz" lIns="0" tIns="0" rIns="0" bIns="0" rtlCol="0" anchor="ctr">
            <a:noAutofit/>
          </a:bodyPr>
          <a:lstStyle>
            <a:lvl1pPr algn="l" rtl="0">
              <a:defRPr sz="1000">
                <a:solidFill>
                  <a:schemeClr val="tx1"/>
                </a:solidFill>
              </a:defRPr>
            </a:lvl1pPr>
          </a:lstStyle>
          <a:p>
            <a:fld id="{92856411-09AC-47D4-94EF-27DE10819023}" type="slidenum">
              <a:rPr lang="de-DE" smtClean="0"/>
              <a:pPr/>
              <a:t>‹#›</a:t>
            </a:fld>
            <a:endParaRPr lang="de-DE"/>
          </a:p>
        </p:txBody>
      </p:sp>
      <p:pic>
        <p:nvPicPr>
          <p:cNvPr id="7" name="Grafik 6">
            <a:extLst>
              <a:ext uri="{FF2B5EF4-FFF2-40B4-BE49-F238E27FC236}">
                <a16:creationId xmlns:a16="http://schemas.microsoft.com/office/drawing/2014/main" id="{D84CD598-5A5B-D5E4-C756-CC3D7E958531}"/>
              </a:ext>
            </a:extLst>
          </p:cNvPr>
          <p:cNvPicPr>
            <a:picLocks noChangeAspect="1"/>
          </p:cNvPicPr>
          <p:nvPr userDrawn="1"/>
        </p:nvPicPr>
        <p:blipFill>
          <a:blip r:embed="rId17" cstate="screen">
            <a:extLst>
              <a:ext uri="{28A0092B-C50C-407E-A947-70E740481C1C}">
                <a14:useLocalDpi xmlns:a14="http://schemas.microsoft.com/office/drawing/2010/main"/>
              </a:ext>
              <a:ext uri="{96DAC541-7B7A-43D3-8B79-37D633B846F1}">
                <asvg:svgBlip xmlns:asvg="http://schemas.microsoft.com/office/drawing/2016/SVG/main" r:embed="rId18"/>
              </a:ext>
            </a:extLst>
          </a:blip>
          <a:stretch>
            <a:fillRect/>
          </a:stretch>
        </p:blipFill>
        <p:spPr bwMode="gray">
          <a:xfrm>
            <a:off x="11034713" y="6260307"/>
            <a:ext cx="853261" cy="331139"/>
          </a:xfrm>
          <a:prstGeom prst="rect">
            <a:avLst/>
          </a:prstGeom>
        </p:spPr>
      </p:pic>
      <p:sp>
        <p:nvSpPr>
          <p:cNvPr id="8" name="Textfeld 7">
            <a:extLst>
              <a:ext uri="{FF2B5EF4-FFF2-40B4-BE49-F238E27FC236}">
                <a16:creationId xmlns:a16="http://schemas.microsoft.com/office/drawing/2014/main" id="{1AA5974C-ADD2-DF22-B76C-F210979BF05E}"/>
              </a:ext>
            </a:extLst>
          </p:cNvPr>
          <p:cNvSpPr txBox="1">
            <a:spLocks/>
          </p:cNvSpPr>
          <p:nvPr userDrawn="1"/>
        </p:nvSpPr>
        <p:spPr bwMode="gray">
          <a:xfrm>
            <a:off x="5340349" y="6366084"/>
            <a:ext cx="4550099" cy="153888"/>
          </a:xfrm>
          <a:prstGeom prst="rect">
            <a:avLst/>
          </a:prstGeom>
          <a:noFill/>
        </p:spPr>
        <p:txBody>
          <a:bodyPr wrap="square" lIns="0" tIns="0" rIns="0" bIns="0" rtlCol="0" anchor="ctr">
            <a:spAutoFit/>
          </a:bodyPr>
          <a:lstStyle/>
          <a:p>
            <a:pPr algn="l"/>
            <a:r>
              <a:rPr lang="de-DE" sz="1000"/>
              <a:t>Standardpräsentation</a:t>
            </a:r>
          </a:p>
        </p:txBody>
      </p:sp>
    </p:spTree>
    <p:extLst>
      <p:ext uri="{BB962C8B-B14F-4D97-AF65-F5344CB8AC3E}">
        <p14:creationId xmlns:p14="http://schemas.microsoft.com/office/powerpoint/2010/main" val="1336846443"/>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hdr="0" ftr="0"/>
  <p:txStyles>
    <p:titleStyle>
      <a:lvl1pPr algn="l" defTabSz="914400" rtl="0" eaLnBrk="1" latinLnBrk="0" hangingPunct="1">
        <a:lnSpc>
          <a:spcPct val="100000"/>
        </a:lnSpc>
        <a:spcBef>
          <a:spcPct val="0"/>
        </a:spcBef>
        <a:buNone/>
        <a:defRPr sz="20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400" kern="1200">
          <a:solidFill>
            <a:schemeClr val="tx1"/>
          </a:solidFill>
          <a:latin typeface="+mn-lt"/>
          <a:ea typeface="+mn-ea"/>
          <a:cs typeface="+mn-cs"/>
        </a:defRPr>
      </a:lvl1pPr>
      <a:lvl2pPr marL="18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2pPr>
      <a:lvl3pPr marL="36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4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72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0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6pPr>
      <a:lvl7pPr marL="108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7pPr>
      <a:lvl8pPr marL="126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8pPr>
      <a:lvl9pPr marL="144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325">
          <p15:clr>
            <a:srgbClr val="F26B43"/>
          </p15:clr>
        </p15:guide>
        <p15:guide id="5" orient="horz" pos="3816">
          <p15:clr>
            <a:srgbClr val="F26B43"/>
          </p15:clr>
        </p15:guide>
        <p15:guide id="6" pos="211">
          <p15:clr>
            <a:srgbClr val="F26B43"/>
          </p15:clr>
        </p15:guide>
        <p15:guide id="7" pos="7469">
          <p15:clr>
            <a:srgbClr val="F26B43"/>
          </p15:clr>
        </p15:guide>
        <p15:guide id="8" orient="horz" pos="232">
          <p15:clr>
            <a:srgbClr val="F26B43"/>
          </p15:clr>
        </p15:guide>
        <p15:guide id="9" orient="horz" pos="618">
          <p15:clr>
            <a:srgbClr val="F26B43"/>
          </p15:clr>
        </p15:guide>
        <p15:guide id="10" orient="horz" pos="845">
          <p15:clr>
            <a:srgbClr val="F26B43"/>
          </p15:clr>
        </p15:guide>
        <p15:guide id="11" orient="horz" pos="4088">
          <p15:clr>
            <a:srgbClr val="F26B43"/>
          </p15:clr>
        </p15:guide>
        <p15:guide id="12" pos="6244">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BFACA7E2-2E66-E7B2-1FF1-2624AAAC74CD}"/>
              </a:ext>
            </a:extLst>
          </p:cNvPr>
          <p:cNvGraphicFramePr>
            <a:graphicFrameLocks noChangeAspect="1"/>
          </p:cNvGraphicFramePr>
          <p:nvPr userDrawn="1">
            <p:custDataLst>
              <p:tags r:id="rId14"/>
            </p:custDataLst>
            <p:extLst>
              <p:ext uri="{D42A27DB-BD31-4B8C-83A1-F6EECF244321}">
                <p14:modId xmlns:p14="http://schemas.microsoft.com/office/powerpoint/2010/main" val="18385160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5" imgW="306" imgH="306" progId="TCLayout.ActiveDocument.1">
                  <p:embed/>
                </p:oleObj>
              </mc:Choice>
              <mc:Fallback>
                <p:oleObj name="think-cell Folie" r:id="rId15" imgW="306" imgH="306" progId="TCLayout.ActiveDocument.1">
                  <p:embed/>
                  <p:pic>
                    <p:nvPicPr>
                      <p:cNvPr id="12" name="Objekt 11" hidden="1">
                        <a:extLst>
                          <a:ext uri="{FF2B5EF4-FFF2-40B4-BE49-F238E27FC236}">
                            <a16:creationId xmlns:a16="http://schemas.microsoft.com/office/drawing/2014/main" id="{BFACA7E2-2E66-E7B2-1FF1-2624AAAC74CD}"/>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FE155A84-FADB-6FF4-189E-C569817899FD}"/>
              </a:ext>
            </a:extLst>
          </p:cNvPr>
          <p:cNvSpPr>
            <a:spLocks noGrp="1"/>
          </p:cNvSpPr>
          <p:nvPr>
            <p:ph type="title"/>
          </p:nvPr>
        </p:nvSpPr>
        <p:spPr bwMode="gray">
          <a:xfrm>
            <a:off x="334962" y="368300"/>
            <a:ext cx="9577387" cy="615553"/>
          </a:xfrm>
          <a:prstGeom prst="rect">
            <a:avLst/>
          </a:prstGeom>
        </p:spPr>
        <p:txBody>
          <a:bodyPr vert="horz" lIns="0" tIns="0" rIns="0" bIns="0" rtlCol="0" anchor="t">
            <a:noAutofit/>
          </a:bodyPr>
          <a:lstStyle/>
          <a:p>
            <a:r>
              <a:rPr lang="de-DE" noProof="0"/>
              <a:t>Mastertitelformat bearbeiten</a:t>
            </a:r>
          </a:p>
        </p:txBody>
      </p:sp>
      <p:sp>
        <p:nvSpPr>
          <p:cNvPr id="3" name="Textplatzhalter 2">
            <a:extLst>
              <a:ext uri="{FF2B5EF4-FFF2-40B4-BE49-F238E27FC236}">
                <a16:creationId xmlns:a16="http://schemas.microsoft.com/office/drawing/2014/main" id="{2B327CE4-AB16-FB2B-B2CA-D1A980E42DAB}"/>
              </a:ext>
            </a:extLst>
          </p:cNvPr>
          <p:cNvSpPr>
            <a:spLocks noGrp="1"/>
          </p:cNvSpPr>
          <p:nvPr>
            <p:ph type="body" idx="1"/>
          </p:nvPr>
        </p:nvSpPr>
        <p:spPr bwMode="gray">
          <a:xfrm>
            <a:off x="334963" y="1341439"/>
            <a:ext cx="9577387" cy="4716462"/>
          </a:xfrm>
          <a:prstGeom prst="rect">
            <a:avLst/>
          </a:prstGeom>
        </p:spPr>
        <p:txBody>
          <a:bodyPr vert="horz" lIns="0" tIns="0" rIns="0" bIns="0" rtlCol="0">
            <a:noAutofit/>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p>
          <a:p>
            <a:pPr lvl="5"/>
            <a:r>
              <a:rPr lang="de-DE" noProof="0"/>
              <a:t>Sechste Ebene</a:t>
            </a:r>
          </a:p>
          <a:p>
            <a:pPr lvl="6"/>
            <a:r>
              <a:rPr lang="de-DE" noProof="0"/>
              <a:t>Siebte Ebene</a:t>
            </a:r>
          </a:p>
          <a:p>
            <a:pPr lvl="7"/>
            <a:r>
              <a:rPr lang="de-DE" noProof="0"/>
              <a:t>Achte Ebene</a:t>
            </a:r>
          </a:p>
          <a:p>
            <a:pPr lvl="8"/>
            <a:r>
              <a:rPr lang="de-DE" noProof="0"/>
              <a:t>Neunte Ebene</a:t>
            </a:r>
          </a:p>
        </p:txBody>
      </p:sp>
      <p:sp>
        <p:nvSpPr>
          <p:cNvPr id="4" name="Datumsplatzhalter 3">
            <a:extLst>
              <a:ext uri="{FF2B5EF4-FFF2-40B4-BE49-F238E27FC236}">
                <a16:creationId xmlns:a16="http://schemas.microsoft.com/office/drawing/2014/main" id="{C8680328-D94C-FD5A-C1AF-601E2CAA5AB4}"/>
              </a:ext>
            </a:extLst>
          </p:cNvPr>
          <p:cNvSpPr>
            <a:spLocks noGrp="1"/>
          </p:cNvSpPr>
          <p:nvPr>
            <p:ph type="dt" sz="half" idx="2"/>
          </p:nvPr>
        </p:nvSpPr>
        <p:spPr bwMode="gray">
          <a:xfrm>
            <a:off x="803179" y="6366084"/>
            <a:ext cx="1565275" cy="153888"/>
          </a:xfrm>
          <a:prstGeom prst="rect">
            <a:avLst/>
          </a:prstGeom>
        </p:spPr>
        <p:txBody>
          <a:bodyPr vert="horz" lIns="0" tIns="0" rIns="0" bIns="0" rtlCol="0" anchor="ctr">
            <a:noAutofit/>
          </a:bodyPr>
          <a:lstStyle>
            <a:lvl1pPr algn="l" rtl="0">
              <a:defRPr sz="1000">
                <a:solidFill>
                  <a:schemeClr val="tx1"/>
                </a:solidFill>
              </a:defRPr>
            </a:lvl1pPr>
          </a:lstStyle>
          <a:p>
            <a:r>
              <a:rPr lang="de-DE"/>
              <a:t>September 2023</a:t>
            </a:r>
          </a:p>
        </p:txBody>
      </p:sp>
      <p:sp>
        <p:nvSpPr>
          <p:cNvPr id="6" name="Foliennummernplatzhalter 5">
            <a:extLst>
              <a:ext uri="{FF2B5EF4-FFF2-40B4-BE49-F238E27FC236}">
                <a16:creationId xmlns:a16="http://schemas.microsoft.com/office/drawing/2014/main" id="{38723412-2C32-6264-6F8B-AE111C8BB19F}"/>
              </a:ext>
            </a:extLst>
          </p:cNvPr>
          <p:cNvSpPr>
            <a:spLocks noGrp="1"/>
          </p:cNvSpPr>
          <p:nvPr>
            <p:ph type="sldNum" sz="quarter" idx="4"/>
          </p:nvPr>
        </p:nvSpPr>
        <p:spPr bwMode="gray">
          <a:xfrm>
            <a:off x="334963" y="6366084"/>
            <a:ext cx="322262" cy="153888"/>
          </a:xfrm>
          <a:prstGeom prst="rect">
            <a:avLst/>
          </a:prstGeom>
        </p:spPr>
        <p:txBody>
          <a:bodyPr vert="horz" lIns="0" tIns="0" rIns="0" bIns="0" rtlCol="0" anchor="ctr">
            <a:noAutofit/>
          </a:bodyPr>
          <a:lstStyle>
            <a:lvl1pPr algn="l" rtl="0">
              <a:defRPr sz="1000">
                <a:solidFill>
                  <a:schemeClr val="tx1"/>
                </a:solidFill>
              </a:defRPr>
            </a:lvl1pPr>
          </a:lstStyle>
          <a:p>
            <a:fld id="{92856411-09AC-47D4-94EF-27DE10819023}" type="slidenum">
              <a:rPr lang="de-DE" smtClean="0"/>
              <a:pPr/>
              <a:t>‹#›</a:t>
            </a:fld>
            <a:endParaRPr lang="de-DE"/>
          </a:p>
        </p:txBody>
      </p:sp>
      <p:pic>
        <p:nvPicPr>
          <p:cNvPr id="7" name="Grafik 6">
            <a:extLst>
              <a:ext uri="{FF2B5EF4-FFF2-40B4-BE49-F238E27FC236}">
                <a16:creationId xmlns:a16="http://schemas.microsoft.com/office/drawing/2014/main" id="{D84CD598-5A5B-D5E4-C756-CC3D7E958531}"/>
              </a:ext>
            </a:extLst>
          </p:cNvPr>
          <p:cNvPicPr>
            <a:picLocks noChangeAspect="1"/>
          </p:cNvPicPr>
          <p:nvPr userDrawn="1"/>
        </p:nvPicPr>
        <p:blipFill>
          <a:blip r:embed="rId17" cstate="screen">
            <a:extLst>
              <a:ext uri="{28A0092B-C50C-407E-A947-70E740481C1C}">
                <a14:useLocalDpi xmlns:a14="http://schemas.microsoft.com/office/drawing/2010/main"/>
              </a:ext>
              <a:ext uri="{96DAC541-7B7A-43D3-8B79-37D633B846F1}">
                <asvg:svgBlip xmlns:asvg="http://schemas.microsoft.com/office/drawing/2016/SVG/main" r:embed="rId18"/>
              </a:ext>
            </a:extLst>
          </a:blip>
          <a:stretch>
            <a:fillRect/>
          </a:stretch>
        </p:blipFill>
        <p:spPr bwMode="gray">
          <a:xfrm>
            <a:off x="11034713" y="6260307"/>
            <a:ext cx="853261" cy="331139"/>
          </a:xfrm>
          <a:prstGeom prst="rect">
            <a:avLst/>
          </a:prstGeom>
        </p:spPr>
      </p:pic>
    </p:spTree>
    <p:extLst>
      <p:ext uri="{BB962C8B-B14F-4D97-AF65-F5344CB8AC3E}">
        <p14:creationId xmlns:p14="http://schemas.microsoft.com/office/powerpoint/2010/main" val="311579897"/>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hdr="0" ftr="0"/>
  <p:txStyles>
    <p:titleStyle>
      <a:lvl1pPr algn="l" defTabSz="914400" rtl="0" eaLnBrk="1" latinLnBrk="0" hangingPunct="1">
        <a:lnSpc>
          <a:spcPct val="100000"/>
        </a:lnSpc>
        <a:spcBef>
          <a:spcPct val="0"/>
        </a:spcBef>
        <a:buNone/>
        <a:defRPr sz="200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400" kern="1200">
          <a:solidFill>
            <a:schemeClr val="tx1"/>
          </a:solidFill>
          <a:latin typeface="+mn-lt"/>
          <a:ea typeface="+mn-ea"/>
          <a:cs typeface="+mn-cs"/>
        </a:defRPr>
      </a:lvl1pPr>
      <a:lvl2pPr marL="18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2pPr>
      <a:lvl3pPr marL="36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3pPr>
      <a:lvl4pPr marL="54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4pPr>
      <a:lvl5pPr marL="72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5pPr>
      <a:lvl6pPr marL="90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6pPr>
      <a:lvl7pPr marL="108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7pPr>
      <a:lvl8pPr marL="126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8pPr>
      <a:lvl9pPr marL="1440000" indent="-180000" algn="l" defTabSz="914400" rtl="0" eaLnBrk="1" latinLnBrk="0" hangingPunct="1">
        <a:lnSpc>
          <a:spcPct val="100000"/>
        </a:lnSpc>
        <a:spcBef>
          <a:spcPts val="0"/>
        </a:spcBef>
        <a:spcAft>
          <a:spcPts val="300"/>
        </a:spcAft>
        <a:buClr>
          <a:schemeClr val="accent1"/>
        </a:buClr>
        <a:buFont typeface="Arial" panose="020B0604020202020204" pitchFamily="34" charset="0"/>
        <a:buChar char="•"/>
        <a:defRPr sz="14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325">
          <p15:clr>
            <a:srgbClr val="F26B43"/>
          </p15:clr>
        </p15:guide>
        <p15:guide id="5" orient="horz" pos="3816">
          <p15:clr>
            <a:srgbClr val="F26B43"/>
          </p15:clr>
        </p15:guide>
        <p15:guide id="6" pos="211">
          <p15:clr>
            <a:srgbClr val="F26B43"/>
          </p15:clr>
        </p15:guide>
        <p15:guide id="7" pos="7469">
          <p15:clr>
            <a:srgbClr val="F26B43"/>
          </p15:clr>
        </p15:guide>
        <p15:guide id="8" orient="horz" pos="232">
          <p15:clr>
            <a:srgbClr val="F26B43"/>
          </p15:clr>
        </p15:guide>
        <p15:guide id="9" orient="horz" pos="618">
          <p15:clr>
            <a:srgbClr val="F26B43"/>
          </p15:clr>
        </p15:guide>
        <p15:guide id="10" orient="horz" pos="845">
          <p15:clr>
            <a:srgbClr val="F26B43"/>
          </p15:clr>
        </p15:guide>
        <p15:guide id="11" orient="horz" pos="4088">
          <p15:clr>
            <a:srgbClr val="F26B43"/>
          </p15:clr>
        </p15:guide>
        <p15:guide id="12" pos="6244">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notesSlide" Target="../notesSlides/notesSlide1.xml"/><Relationship Id="rId7" Type="http://schemas.openxmlformats.org/officeDocument/2006/relationships/image" Target="../media/image11.png"/><Relationship Id="rId2" Type="http://schemas.openxmlformats.org/officeDocument/2006/relationships/slideLayout" Target="../slideLayouts/slideLayout5.xml"/><Relationship Id="rId1" Type="http://schemas.openxmlformats.org/officeDocument/2006/relationships/tags" Target="../tags/tag80.xml"/><Relationship Id="rId6" Type="http://schemas.openxmlformats.org/officeDocument/2006/relationships/image" Target="../media/image1.emf"/><Relationship Id="rId5" Type="http://schemas.openxmlformats.org/officeDocument/2006/relationships/oleObject" Target="../embeddings/oleObject79.bin"/><Relationship Id="rId10" Type="http://schemas.openxmlformats.org/officeDocument/2006/relationships/image" Target="../media/image14.svg"/><Relationship Id="rId4" Type="http://schemas.microsoft.com/office/2018/10/relationships/comments" Target="../comments/modernComment_23DF_5B2AB79B.xml"/><Relationship Id="rId9" Type="http://schemas.openxmlformats.org/officeDocument/2006/relationships/image" Target="../media/image13.png"/></Relationships>
</file>

<file path=ppt/slides/_rels/slide10.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notesSlide" Target="../notesSlides/notesSlide8.xml"/><Relationship Id="rId1" Type="http://schemas.openxmlformats.org/officeDocument/2006/relationships/slideLayout" Target="../slideLayouts/slideLayout21.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11.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5.jpeg"/><Relationship Id="rId2" Type="http://schemas.openxmlformats.org/officeDocument/2006/relationships/notesSlide" Target="../notesSlides/notesSlide9.xml"/><Relationship Id="rId1" Type="http://schemas.openxmlformats.org/officeDocument/2006/relationships/slideLayout" Target="../slideLayouts/slideLayout57.xml"/><Relationship Id="rId6" Type="http://schemas.openxmlformats.org/officeDocument/2006/relationships/image" Target="../media/image64.jpeg"/><Relationship Id="rId5" Type="http://schemas.openxmlformats.org/officeDocument/2006/relationships/image" Target="../media/image63.png"/><Relationship Id="rId4" Type="http://schemas.openxmlformats.org/officeDocument/2006/relationships/image" Target="../media/image62.png"/></Relationships>
</file>

<file path=ppt/slides/_rels/slide12.xml.rels><?xml version="1.0" encoding="UTF-8" standalone="yes"?>
<Relationships xmlns="http://schemas.openxmlformats.org/package/2006/relationships"><Relationship Id="rId8" Type="http://schemas.openxmlformats.org/officeDocument/2006/relationships/image" Target="../media/image67.jpeg"/><Relationship Id="rId3" Type="http://schemas.openxmlformats.org/officeDocument/2006/relationships/image" Target="../media/image58.png"/><Relationship Id="rId7" Type="http://schemas.openxmlformats.org/officeDocument/2006/relationships/image" Target="../media/image59.png"/><Relationship Id="rId2" Type="http://schemas.openxmlformats.org/officeDocument/2006/relationships/notesSlide" Target="../notesSlides/notesSlide10.xml"/><Relationship Id="rId1" Type="http://schemas.openxmlformats.org/officeDocument/2006/relationships/slideLayout" Target="../slideLayouts/slideLayout57.xml"/><Relationship Id="rId6" Type="http://schemas.openxmlformats.org/officeDocument/2006/relationships/image" Target="../media/image66.png"/><Relationship Id="rId5" Type="http://schemas.openxmlformats.org/officeDocument/2006/relationships/image" Target="../media/image57.png"/><Relationship Id="rId4" Type="http://schemas.openxmlformats.org/officeDocument/2006/relationships/image" Target="../media/image62.png"/><Relationship Id="rId9" Type="http://schemas.openxmlformats.org/officeDocument/2006/relationships/image" Target="../media/image68.jpeg"/></Relationships>
</file>

<file path=ppt/slides/_rels/slide13.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9.jpeg"/><Relationship Id="rId7" Type="http://schemas.openxmlformats.org/officeDocument/2006/relationships/image" Target="../media/image70.jpeg"/><Relationship Id="rId2" Type="http://schemas.openxmlformats.org/officeDocument/2006/relationships/notesSlide" Target="../notesSlides/notesSlide11.xml"/><Relationship Id="rId1" Type="http://schemas.openxmlformats.org/officeDocument/2006/relationships/slideLayout" Target="../slideLayouts/slideLayout57.xml"/><Relationship Id="rId6" Type="http://schemas.openxmlformats.org/officeDocument/2006/relationships/image" Target="../media/image58.png"/><Relationship Id="rId5" Type="http://schemas.openxmlformats.org/officeDocument/2006/relationships/image" Target="../media/image66.png"/><Relationship Id="rId4" Type="http://schemas.openxmlformats.org/officeDocument/2006/relationships/image" Target="../media/image57.png"/></Relationships>
</file>

<file path=ppt/slides/_rels/slide14.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notesSlide" Target="../notesSlides/notesSlide12.xml"/><Relationship Id="rId7" Type="http://schemas.openxmlformats.org/officeDocument/2006/relationships/oleObject" Target="../embeddings/oleObject84.bin"/><Relationship Id="rId2" Type="http://schemas.openxmlformats.org/officeDocument/2006/relationships/slideLayout" Target="../slideLayouts/slideLayout3.xml"/><Relationship Id="rId1" Type="http://schemas.openxmlformats.org/officeDocument/2006/relationships/tags" Target="../tags/tag10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36.jpeg"/><Relationship Id="rId9"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104.xml"/><Relationship Id="rId6" Type="http://schemas.openxmlformats.org/officeDocument/2006/relationships/image" Target="../media/image1.emf"/><Relationship Id="rId5" Type="http://schemas.openxmlformats.org/officeDocument/2006/relationships/oleObject" Target="../embeddings/oleObject86.bin"/><Relationship Id="rId4" Type="http://schemas.openxmlformats.org/officeDocument/2006/relationships/image" Target="../media/image72.jpeg"/></Relationships>
</file>

<file path=ppt/slides/_rels/slide16.xml.rels><?xml version="1.0" encoding="UTF-8" standalone="yes"?>
<Relationships xmlns="http://schemas.openxmlformats.org/package/2006/relationships"><Relationship Id="rId8" Type="http://schemas.openxmlformats.org/officeDocument/2006/relationships/image" Target="../media/image74.jpeg"/><Relationship Id="rId3" Type="http://schemas.openxmlformats.org/officeDocument/2006/relationships/image" Target="../media/image57.png"/><Relationship Id="rId7" Type="http://schemas.openxmlformats.org/officeDocument/2006/relationships/image" Target="../media/image73.jpeg"/><Relationship Id="rId2" Type="http://schemas.openxmlformats.org/officeDocument/2006/relationships/notesSlide" Target="../notesSlides/notesSlide14.xml"/><Relationship Id="rId1" Type="http://schemas.openxmlformats.org/officeDocument/2006/relationships/slideLayout" Target="../slideLayouts/slideLayout57.xml"/><Relationship Id="rId6" Type="http://schemas.openxmlformats.org/officeDocument/2006/relationships/image" Target="../media/image71.png"/><Relationship Id="rId5" Type="http://schemas.openxmlformats.org/officeDocument/2006/relationships/image" Target="../media/image58.png"/><Relationship Id="rId4" Type="http://schemas.openxmlformats.org/officeDocument/2006/relationships/image" Target="../media/image66.png"/></Relationships>
</file>

<file path=ppt/slides/_rels/slide17.xml.rels><?xml version="1.0" encoding="UTF-8" standalone="yes"?>
<Relationships xmlns="http://schemas.openxmlformats.org/package/2006/relationships"><Relationship Id="rId8" Type="http://schemas.openxmlformats.org/officeDocument/2006/relationships/image" Target="../media/image76.jpeg"/><Relationship Id="rId3" Type="http://schemas.openxmlformats.org/officeDocument/2006/relationships/image" Target="../media/image57.png"/><Relationship Id="rId7" Type="http://schemas.openxmlformats.org/officeDocument/2006/relationships/image" Target="../media/image75.jpeg"/><Relationship Id="rId2" Type="http://schemas.openxmlformats.org/officeDocument/2006/relationships/notesSlide" Target="../notesSlides/notesSlide15.xml"/><Relationship Id="rId1" Type="http://schemas.openxmlformats.org/officeDocument/2006/relationships/slideLayout" Target="../slideLayouts/slideLayout57.xml"/><Relationship Id="rId6" Type="http://schemas.openxmlformats.org/officeDocument/2006/relationships/image" Target="../media/image71.png"/><Relationship Id="rId5" Type="http://schemas.openxmlformats.org/officeDocument/2006/relationships/image" Target="../media/image58.png"/><Relationship Id="rId4" Type="http://schemas.openxmlformats.org/officeDocument/2006/relationships/image" Target="../media/image6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05.xml"/><Relationship Id="rId6" Type="http://schemas.openxmlformats.org/officeDocument/2006/relationships/image" Target="../media/image1.emf"/><Relationship Id="rId5" Type="http://schemas.openxmlformats.org/officeDocument/2006/relationships/oleObject" Target="../embeddings/oleObject81.bin"/><Relationship Id="rId4" Type="http://schemas.microsoft.com/office/2018/10/relationships/comments" Target="../comments/modernComment_23B9_CAC64228.xml"/></Relationships>
</file>

<file path=ppt/slides/_rels/slide19.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notesSlide" Target="../notesSlides/notesSlide17.xml"/><Relationship Id="rId7" Type="http://schemas.openxmlformats.org/officeDocument/2006/relationships/image" Target="../media/image18.png"/><Relationship Id="rId2" Type="http://schemas.openxmlformats.org/officeDocument/2006/relationships/slideLayout" Target="../slideLayouts/slideLayout3.xml"/><Relationship Id="rId1" Type="http://schemas.openxmlformats.org/officeDocument/2006/relationships/tags" Target="../tags/tag106.xml"/><Relationship Id="rId6" Type="http://schemas.openxmlformats.org/officeDocument/2006/relationships/image" Target="../media/image1.emf"/><Relationship Id="rId5" Type="http://schemas.openxmlformats.org/officeDocument/2006/relationships/oleObject" Target="../embeddings/oleObject87.bin"/><Relationship Id="rId10" Type="http://schemas.openxmlformats.org/officeDocument/2006/relationships/image" Target="../media/image14.svg"/><Relationship Id="rId4" Type="http://schemas.openxmlformats.org/officeDocument/2006/relationships/image" Target="../media/image77.jpeg"/><Relationship Id="rId9"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16.png"/><Relationship Id="rId2" Type="http://schemas.openxmlformats.org/officeDocument/2006/relationships/slideLayout" Target="../slideLayouts/slideLayout3.xml"/><Relationship Id="rId1" Type="http://schemas.openxmlformats.org/officeDocument/2006/relationships/tags" Target="../tags/tag81.xml"/><Relationship Id="rId6" Type="http://schemas.openxmlformats.org/officeDocument/2006/relationships/image" Target="../media/image1.emf"/><Relationship Id="rId5" Type="http://schemas.openxmlformats.org/officeDocument/2006/relationships/oleObject" Target="../embeddings/oleObject80.bin"/><Relationship Id="rId4" Type="http://schemas.openxmlformats.org/officeDocument/2006/relationships/image" Target="../media/image15.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07.xml"/><Relationship Id="rId5" Type="http://schemas.openxmlformats.org/officeDocument/2006/relationships/image" Target="../media/image1.emf"/><Relationship Id="rId4" Type="http://schemas.openxmlformats.org/officeDocument/2006/relationships/oleObject" Target="../embeddings/oleObject88.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108.xml"/><Relationship Id="rId5" Type="http://schemas.openxmlformats.org/officeDocument/2006/relationships/image" Target="../media/image1.emf"/><Relationship Id="rId4" Type="http://schemas.openxmlformats.org/officeDocument/2006/relationships/oleObject" Target="../embeddings/oleObject89.bin"/></Relationships>
</file>

<file path=ppt/slides/_rels/slide22.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notesSlide" Target="../notesSlides/notesSlide20.xml"/><Relationship Id="rId7" Type="http://schemas.openxmlformats.org/officeDocument/2006/relationships/image" Target="../media/image18.png"/><Relationship Id="rId2" Type="http://schemas.openxmlformats.org/officeDocument/2006/relationships/slideLayout" Target="../slideLayouts/slideLayout3.xml"/><Relationship Id="rId1" Type="http://schemas.openxmlformats.org/officeDocument/2006/relationships/tags" Target="../tags/tag109.xml"/><Relationship Id="rId6" Type="http://schemas.openxmlformats.org/officeDocument/2006/relationships/image" Target="../media/image1.emf"/><Relationship Id="rId5" Type="http://schemas.openxmlformats.org/officeDocument/2006/relationships/oleObject" Target="../embeddings/oleObject90.bin"/><Relationship Id="rId10" Type="http://schemas.openxmlformats.org/officeDocument/2006/relationships/image" Target="../media/image14.svg"/><Relationship Id="rId4" Type="http://schemas.openxmlformats.org/officeDocument/2006/relationships/image" Target="../media/image77.jpeg"/><Relationship Id="rId9" Type="http://schemas.openxmlformats.org/officeDocument/2006/relationships/image" Target="../media/image13.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110.xml"/><Relationship Id="rId5" Type="http://schemas.openxmlformats.org/officeDocument/2006/relationships/image" Target="../media/image1.emf"/><Relationship Id="rId4" Type="http://schemas.openxmlformats.org/officeDocument/2006/relationships/oleObject" Target="../embeddings/oleObject91.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78.png"/><Relationship Id="rId2" Type="http://schemas.openxmlformats.org/officeDocument/2006/relationships/slideLayout" Target="../slideLayouts/slideLayout4.xml"/><Relationship Id="rId1" Type="http://schemas.openxmlformats.org/officeDocument/2006/relationships/tags" Target="../tags/tag111.xml"/><Relationship Id="rId6" Type="http://schemas.openxmlformats.org/officeDocument/2006/relationships/image" Target="../media/image1.emf"/><Relationship Id="rId5" Type="http://schemas.openxmlformats.org/officeDocument/2006/relationships/oleObject" Target="../embeddings/oleObject92.bin"/><Relationship Id="rId4" Type="http://schemas.microsoft.com/office/2018/10/relationships/comments" Target="../comments/modernComment_23ED_D5C1209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80.png"/><Relationship Id="rId2" Type="http://schemas.openxmlformats.org/officeDocument/2006/relationships/slideLayout" Target="../slideLayouts/slideLayout4.xml"/><Relationship Id="rId1" Type="http://schemas.openxmlformats.org/officeDocument/2006/relationships/tags" Target="../tags/tag112.xml"/><Relationship Id="rId6" Type="http://schemas.openxmlformats.org/officeDocument/2006/relationships/image" Target="../media/image1.emf"/><Relationship Id="rId5" Type="http://schemas.openxmlformats.org/officeDocument/2006/relationships/oleObject" Target="../embeddings/oleObject93.bin"/><Relationship Id="rId4" Type="http://schemas.openxmlformats.org/officeDocument/2006/relationships/image" Target="../media/image79.png"/></Relationships>
</file>

<file path=ppt/slides/_rels/slide26.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notesSlide" Target="../notesSlides/notesSlide24.xml"/><Relationship Id="rId7" Type="http://schemas.openxmlformats.org/officeDocument/2006/relationships/oleObject" Target="../embeddings/oleObject94.bin"/><Relationship Id="rId2" Type="http://schemas.openxmlformats.org/officeDocument/2006/relationships/slideLayout" Target="../slideLayouts/slideLayout3.xml"/><Relationship Id="rId1" Type="http://schemas.openxmlformats.org/officeDocument/2006/relationships/tags" Target="../tags/tag11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81.jpeg"/><Relationship Id="rId9" Type="http://schemas.openxmlformats.org/officeDocument/2006/relationships/image" Target="../media/image11.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image" Target="../media/image83.png"/><Relationship Id="rId2" Type="http://schemas.openxmlformats.org/officeDocument/2006/relationships/slideLayout" Target="../slideLayouts/slideLayout4.xml"/><Relationship Id="rId1" Type="http://schemas.openxmlformats.org/officeDocument/2006/relationships/tags" Target="../tags/tag114.xml"/><Relationship Id="rId6" Type="http://schemas.openxmlformats.org/officeDocument/2006/relationships/image" Target="../media/image82.png"/><Relationship Id="rId5" Type="http://schemas.openxmlformats.org/officeDocument/2006/relationships/image" Target="../media/image1.emf"/><Relationship Id="rId4" Type="http://schemas.openxmlformats.org/officeDocument/2006/relationships/oleObject" Target="../embeddings/oleObject95.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tags" Target="../tags/tag115.xml"/><Relationship Id="rId6" Type="http://schemas.openxmlformats.org/officeDocument/2006/relationships/image" Target="../media/image84.png"/><Relationship Id="rId5" Type="http://schemas.openxmlformats.org/officeDocument/2006/relationships/image" Target="../media/image1.emf"/><Relationship Id="rId4" Type="http://schemas.openxmlformats.org/officeDocument/2006/relationships/oleObject" Target="../embeddings/oleObject96.bin"/></Relationships>
</file>

<file path=ppt/slides/_rels/slide29.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notesSlide" Target="../notesSlides/notesSlide27.xml"/><Relationship Id="rId7" Type="http://schemas.openxmlformats.org/officeDocument/2006/relationships/oleObject" Target="../embeddings/oleObject97.bin"/><Relationship Id="rId2" Type="http://schemas.openxmlformats.org/officeDocument/2006/relationships/slideLayout" Target="../slideLayouts/slideLayout3.xml"/><Relationship Id="rId1" Type="http://schemas.openxmlformats.org/officeDocument/2006/relationships/tags" Target="../tags/tag116.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81.jpeg"/><Relationship Id="rId9"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82.xml"/><Relationship Id="rId6" Type="http://schemas.openxmlformats.org/officeDocument/2006/relationships/image" Target="../media/image1.emf"/><Relationship Id="rId5" Type="http://schemas.openxmlformats.org/officeDocument/2006/relationships/oleObject" Target="../embeddings/oleObject81.bin"/><Relationship Id="rId4" Type="http://schemas.microsoft.com/office/2018/10/relationships/comments" Target="../comments/modernComment_101_598F446F.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117.xml"/><Relationship Id="rId6" Type="http://schemas.openxmlformats.org/officeDocument/2006/relationships/image" Target="../media/image85.png"/><Relationship Id="rId5" Type="http://schemas.openxmlformats.org/officeDocument/2006/relationships/image" Target="../media/image1.emf"/><Relationship Id="rId4" Type="http://schemas.openxmlformats.org/officeDocument/2006/relationships/oleObject" Target="../embeddings/oleObject98.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image" Target="../media/image87.png"/><Relationship Id="rId2" Type="http://schemas.openxmlformats.org/officeDocument/2006/relationships/slideLayout" Target="../slideLayouts/slideLayout4.xml"/><Relationship Id="rId1" Type="http://schemas.openxmlformats.org/officeDocument/2006/relationships/tags" Target="../tags/tag118.xml"/><Relationship Id="rId6" Type="http://schemas.openxmlformats.org/officeDocument/2006/relationships/image" Target="../media/image86.png"/><Relationship Id="rId5" Type="http://schemas.openxmlformats.org/officeDocument/2006/relationships/image" Target="../media/image1.emf"/><Relationship Id="rId4" Type="http://schemas.openxmlformats.org/officeDocument/2006/relationships/oleObject" Target="../embeddings/oleObject99.bin"/></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119.xml"/><Relationship Id="rId6" Type="http://schemas.openxmlformats.org/officeDocument/2006/relationships/image" Target="../media/image88.png"/><Relationship Id="rId5" Type="http://schemas.openxmlformats.org/officeDocument/2006/relationships/image" Target="../media/image1.emf"/><Relationship Id="rId4" Type="http://schemas.openxmlformats.org/officeDocument/2006/relationships/oleObject" Target="../embeddings/oleObject100.bin"/></Relationships>
</file>

<file path=ppt/slides/_rels/slide33.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notesSlide" Target="../notesSlides/notesSlide31.xml"/><Relationship Id="rId7" Type="http://schemas.openxmlformats.org/officeDocument/2006/relationships/oleObject" Target="../embeddings/oleObject101.bin"/><Relationship Id="rId2" Type="http://schemas.openxmlformats.org/officeDocument/2006/relationships/slideLayout" Target="../slideLayouts/slideLayout3.xml"/><Relationship Id="rId1" Type="http://schemas.openxmlformats.org/officeDocument/2006/relationships/tags" Target="../tags/tag120.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89.jpeg"/><Relationship Id="rId9" Type="http://schemas.openxmlformats.org/officeDocument/2006/relationships/image" Target="../media/image11.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tags" Target="../tags/tag121.xml"/><Relationship Id="rId6" Type="http://schemas.openxmlformats.org/officeDocument/2006/relationships/image" Target="../media/image90.png"/><Relationship Id="rId5" Type="http://schemas.openxmlformats.org/officeDocument/2006/relationships/image" Target="../media/image1.emf"/><Relationship Id="rId4" Type="http://schemas.openxmlformats.org/officeDocument/2006/relationships/oleObject" Target="../embeddings/oleObject102.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122.xml"/><Relationship Id="rId6" Type="http://schemas.openxmlformats.org/officeDocument/2006/relationships/image" Target="../media/image91.png"/><Relationship Id="rId5" Type="http://schemas.openxmlformats.org/officeDocument/2006/relationships/image" Target="../media/image1.emf"/><Relationship Id="rId4" Type="http://schemas.openxmlformats.org/officeDocument/2006/relationships/oleObject" Target="../embeddings/oleObject103.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4.xml"/><Relationship Id="rId1" Type="http://schemas.openxmlformats.org/officeDocument/2006/relationships/tags" Target="../tags/tag123.xml"/><Relationship Id="rId6" Type="http://schemas.openxmlformats.org/officeDocument/2006/relationships/image" Target="../media/image92.png"/><Relationship Id="rId5" Type="http://schemas.openxmlformats.org/officeDocument/2006/relationships/image" Target="../media/image1.emf"/><Relationship Id="rId4" Type="http://schemas.openxmlformats.org/officeDocument/2006/relationships/oleObject" Target="../embeddings/oleObject104.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7" Type="http://schemas.openxmlformats.org/officeDocument/2006/relationships/image" Target="../media/image94.png"/><Relationship Id="rId2" Type="http://schemas.openxmlformats.org/officeDocument/2006/relationships/slideLayout" Target="../slideLayouts/slideLayout4.xml"/><Relationship Id="rId1" Type="http://schemas.openxmlformats.org/officeDocument/2006/relationships/tags" Target="../tags/tag124.xml"/><Relationship Id="rId6" Type="http://schemas.openxmlformats.org/officeDocument/2006/relationships/image" Target="../media/image93.png"/><Relationship Id="rId5" Type="http://schemas.openxmlformats.org/officeDocument/2006/relationships/image" Target="../media/image1.emf"/><Relationship Id="rId4" Type="http://schemas.openxmlformats.org/officeDocument/2006/relationships/oleObject" Target="../embeddings/oleObject105.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tags" Target="../tags/tag125.xml"/><Relationship Id="rId5" Type="http://schemas.openxmlformats.org/officeDocument/2006/relationships/image" Target="../media/image1.emf"/><Relationship Id="rId4" Type="http://schemas.openxmlformats.org/officeDocument/2006/relationships/oleObject" Target="../embeddings/oleObject106.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7" Type="http://schemas.openxmlformats.org/officeDocument/2006/relationships/image" Target="../media/image95.png"/><Relationship Id="rId2" Type="http://schemas.openxmlformats.org/officeDocument/2006/relationships/slideLayout" Target="../slideLayouts/slideLayout4.xml"/><Relationship Id="rId1" Type="http://schemas.openxmlformats.org/officeDocument/2006/relationships/tags" Target="../tags/tag126.xml"/><Relationship Id="rId6" Type="http://schemas.openxmlformats.org/officeDocument/2006/relationships/image" Target="../media/image1.emf"/><Relationship Id="rId5" Type="http://schemas.openxmlformats.org/officeDocument/2006/relationships/oleObject" Target="../embeddings/oleObject107.bin"/><Relationship Id="rId4" Type="http://schemas.microsoft.com/office/2018/10/relationships/comments" Target="../comments/modernComment_23F3_21C646E5.xml"/></Relationships>
</file>

<file path=ppt/slides/_rels/slide4.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notesSlide" Target="../notesSlides/notesSlide4.xml"/><Relationship Id="rId7" Type="http://schemas.openxmlformats.org/officeDocument/2006/relationships/oleObject" Target="../embeddings/oleObject82.bin"/><Relationship Id="rId2" Type="http://schemas.openxmlformats.org/officeDocument/2006/relationships/slideLayout" Target="../slideLayouts/slideLayout3.xml"/><Relationship Id="rId1" Type="http://schemas.openxmlformats.org/officeDocument/2006/relationships/tags" Target="../tags/tag8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jpeg"/><Relationship Id="rId9" Type="http://schemas.openxmlformats.org/officeDocument/2006/relationships/image" Target="../media/image11.png"/></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tags" Target="../tags/tag127.xml"/><Relationship Id="rId5" Type="http://schemas.openxmlformats.org/officeDocument/2006/relationships/image" Target="../media/image1.emf"/><Relationship Id="rId4" Type="http://schemas.openxmlformats.org/officeDocument/2006/relationships/oleObject" Target="../embeddings/oleObject108.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tags" Target="../tags/tag128.xml"/><Relationship Id="rId6" Type="http://schemas.openxmlformats.org/officeDocument/2006/relationships/image" Target="../media/image1.emf"/><Relationship Id="rId5" Type="http://schemas.openxmlformats.org/officeDocument/2006/relationships/oleObject" Target="../embeddings/oleObject109.bin"/><Relationship Id="rId4" Type="http://schemas.microsoft.com/office/2018/10/relationships/comments" Target="../comments/modernComment_2401_5AF61CAB.xml"/></Relationships>
</file>

<file path=ppt/slides/_rels/slide42.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notesSlide" Target="../notesSlides/notesSlide40.xml"/><Relationship Id="rId7" Type="http://schemas.openxmlformats.org/officeDocument/2006/relationships/hyperlink" Target="https://de.linkedin.com/company/juniz" TargetMode="External"/><Relationship Id="rId2" Type="http://schemas.openxmlformats.org/officeDocument/2006/relationships/slideLayout" Target="../slideLayouts/slideLayout6.xml"/><Relationship Id="rId1" Type="http://schemas.openxmlformats.org/officeDocument/2006/relationships/tags" Target="../tags/tag129.xml"/><Relationship Id="rId6" Type="http://schemas.openxmlformats.org/officeDocument/2006/relationships/image" Target="../media/image1.emf"/><Relationship Id="rId5" Type="http://schemas.openxmlformats.org/officeDocument/2006/relationships/oleObject" Target="../embeddings/oleObject110.bin"/><Relationship Id="rId4" Type="http://schemas.microsoft.com/office/2018/10/relationships/comments" Target="../comments/modernComment_23C2_10895EAC.xml"/><Relationship Id="rId9" Type="http://schemas.openxmlformats.org/officeDocument/2006/relationships/hyperlink" Target="http://www.juniz.com&#8203;"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notesSlide" Target="../notesSlides/notesSlide5.xml"/><Relationship Id="rId7" Type="http://schemas.openxmlformats.org/officeDocument/2006/relationships/image" Target="../media/image21.jpeg"/><Relationship Id="rId2" Type="http://schemas.openxmlformats.org/officeDocument/2006/relationships/slideLayout" Target="../slideLayouts/slideLayout45.xml"/><Relationship Id="rId1" Type="http://schemas.openxmlformats.org/officeDocument/2006/relationships/tags" Target="../tags/tag84.xml"/><Relationship Id="rId6" Type="http://schemas.openxmlformats.org/officeDocument/2006/relationships/image" Target="../media/image20.jpeg"/><Relationship Id="rId5" Type="http://schemas.openxmlformats.org/officeDocument/2006/relationships/image" Target="../media/image1.emf"/><Relationship Id="rId10" Type="http://schemas.openxmlformats.org/officeDocument/2006/relationships/image" Target="../media/image24.png"/><Relationship Id="rId4" Type="http://schemas.openxmlformats.org/officeDocument/2006/relationships/oleObject" Target="../embeddings/oleObject83.bin"/><Relationship Id="rId9" Type="http://schemas.openxmlformats.org/officeDocument/2006/relationships/image" Target="../media/image23.png"/></Relationships>
</file>

<file path=ppt/slides/_rels/slide6.xml.rels><?xml version="1.0" encoding="UTF-8" standalone="yes"?>
<Relationships xmlns="http://schemas.openxmlformats.org/package/2006/relationships"><Relationship Id="rId8" Type="http://schemas.openxmlformats.org/officeDocument/2006/relationships/tags" Target="../tags/tag92.xml"/><Relationship Id="rId13" Type="http://schemas.openxmlformats.org/officeDocument/2006/relationships/tags" Target="../tags/tag97.xml"/><Relationship Id="rId18" Type="http://schemas.openxmlformats.org/officeDocument/2006/relationships/package" Target="../embeddings/Microsoft_Excel_Worksheet_9640F0FC.xlsx"/><Relationship Id="rId26" Type="http://schemas.openxmlformats.org/officeDocument/2006/relationships/image" Target="../media/image32.svg"/><Relationship Id="rId3" Type="http://schemas.openxmlformats.org/officeDocument/2006/relationships/tags" Target="../tags/tag87.xml"/><Relationship Id="rId21" Type="http://schemas.openxmlformats.org/officeDocument/2006/relationships/image" Target="../media/image27.svg"/><Relationship Id="rId7" Type="http://schemas.openxmlformats.org/officeDocument/2006/relationships/tags" Target="../tags/tag91.xml"/><Relationship Id="rId12" Type="http://schemas.openxmlformats.org/officeDocument/2006/relationships/tags" Target="../tags/tag96.xml"/><Relationship Id="rId17" Type="http://schemas.openxmlformats.org/officeDocument/2006/relationships/slideLayout" Target="../slideLayouts/slideLayout5.xml"/><Relationship Id="rId25" Type="http://schemas.openxmlformats.org/officeDocument/2006/relationships/image" Target="../media/image31.svg"/><Relationship Id="rId2" Type="http://schemas.openxmlformats.org/officeDocument/2006/relationships/tags" Target="../tags/tag86.xml"/><Relationship Id="rId16" Type="http://schemas.openxmlformats.org/officeDocument/2006/relationships/tags" Target="../tags/tag100.xml"/><Relationship Id="rId20" Type="http://schemas.openxmlformats.org/officeDocument/2006/relationships/image" Target="../media/image26.png"/><Relationship Id="rId29" Type="http://schemas.openxmlformats.org/officeDocument/2006/relationships/image" Target="../media/image35.svg"/><Relationship Id="rId1" Type="http://schemas.openxmlformats.org/officeDocument/2006/relationships/tags" Target="../tags/tag85.xml"/><Relationship Id="rId6" Type="http://schemas.openxmlformats.org/officeDocument/2006/relationships/tags" Target="../tags/tag90.xml"/><Relationship Id="rId11" Type="http://schemas.openxmlformats.org/officeDocument/2006/relationships/tags" Target="../tags/tag95.xml"/><Relationship Id="rId24" Type="http://schemas.openxmlformats.org/officeDocument/2006/relationships/image" Target="../media/image30.png"/><Relationship Id="rId5" Type="http://schemas.openxmlformats.org/officeDocument/2006/relationships/tags" Target="../tags/tag89.xml"/><Relationship Id="rId15" Type="http://schemas.openxmlformats.org/officeDocument/2006/relationships/tags" Target="../tags/tag99.xml"/><Relationship Id="rId23" Type="http://schemas.openxmlformats.org/officeDocument/2006/relationships/image" Target="../media/image29.svg"/><Relationship Id="rId28" Type="http://schemas.openxmlformats.org/officeDocument/2006/relationships/image" Target="../media/image34.svg"/><Relationship Id="rId10" Type="http://schemas.openxmlformats.org/officeDocument/2006/relationships/tags" Target="../tags/tag94.xml"/><Relationship Id="rId19" Type="http://schemas.openxmlformats.org/officeDocument/2006/relationships/image" Target="../media/image25.wmf"/><Relationship Id="rId4" Type="http://schemas.openxmlformats.org/officeDocument/2006/relationships/tags" Target="../tags/tag88.xml"/><Relationship Id="rId9" Type="http://schemas.openxmlformats.org/officeDocument/2006/relationships/tags" Target="../tags/tag93.xml"/><Relationship Id="rId14" Type="http://schemas.openxmlformats.org/officeDocument/2006/relationships/tags" Target="../tags/tag98.xml"/><Relationship Id="rId22" Type="http://schemas.openxmlformats.org/officeDocument/2006/relationships/image" Target="../media/image28.png"/><Relationship Id="rId27" Type="http://schemas.openxmlformats.org/officeDocument/2006/relationships/image" Target="../media/image33.png"/></Relationships>
</file>

<file path=ppt/slides/_rels/slide7.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notesSlide" Target="../notesSlides/notesSlide6.xml"/><Relationship Id="rId7" Type="http://schemas.openxmlformats.org/officeDocument/2006/relationships/oleObject" Target="../embeddings/oleObject84.bin"/><Relationship Id="rId2" Type="http://schemas.openxmlformats.org/officeDocument/2006/relationships/slideLayout" Target="../slideLayouts/slideLayout3.xml"/><Relationship Id="rId1" Type="http://schemas.openxmlformats.org/officeDocument/2006/relationships/tags" Target="../tags/tag101.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36.jpeg"/><Relationship Id="rId9"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1.emf"/><Relationship Id="rId2" Type="http://schemas.openxmlformats.org/officeDocument/2006/relationships/slideLayout" Target="../slideLayouts/slideLayout4.xml"/><Relationship Id="rId1" Type="http://schemas.openxmlformats.org/officeDocument/2006/relationships/tags" Target="../tags/tag102.xml"/><Relationship Id="rId6" Type="http://schemas.openxmlformats.org/officeDocument/2006/relationships/oleObject" Target="../embeddings/oleObject85.bin"/><Relationship Id="rId5" Type="http://schemas.openxmlformats.org/officeDocument/2006/relationships/image" Target="../media/image37.jpeg"/><Relationship Id="rId4" Type="http://schemas.microsoft.com/office/2018/10/relationships/comments" Target="../comments/modernComment_23C0_F21E6E20.xml"/></Relationships>
</file>

<file path=ppt/slides/_rels/slide9.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svg"/><Relationship Id="rId18" Type="http://schemas.openxmlformats.org/officeDocument/2006/relationships/image" Target="../media/image54.jpeg"/><Relationship Id="rId3" Type="http://schemas.openxmlformats.org/officeDocument/2006/relationships/image" Target="../media/image39.svg"/><Relationship Id="rId7" Type="http://schemas.openxmlformats.org/officeDocument/2006/relationships/image" Target="../media/image43.svg"/><Relationship Id="rId12" Type="http://schemas.openxmlformats.org/officeDocument/2006/relationships/image" Target="../media/image48.png"/><Relationship Id="rId17" Type="http://schemas.openxmlformats.org/officeDocument/2006/relationships/image" Target="../media/image53.svg"/><Relationship Id="rId2" Type="http://schemas.openxmlformats.org/officeDocument/2006/relationships/image" Target="../media/image38.png"/><Relationship Id="rId16" Type="http://schemas.openxmlformats.org/officeDocument/2006/relationships/image" Target="../media/image52.png"/><Relationship Id="rId1" Type="http://schemas.openxmlformats.org/officeDocument/2006/relationships/slideLayout" Target="../slideLayouts/slideLayout64.xml"/><Relationship Id="rId6" Type="http://schemas.openxmlformats.org/officeDocument/2006/relationships/image" Target="../media/image42.png"/><Relationship Id="rId11" Type="http://schemas.openxmlformats.org/officeDocument/2006/relationships/image" Target="../media/image47.svg"/><Relationship Id="rId5" Type="http://schemas.openxmlformats.org/officeDocument/2006/relationships/image" Target="../media/image41.svg"/><Relationship Id="rId15" Type="http://schemas.openxmlformats.org/officeDocument/2006/relationships/image" Target="../media/image51.svg"/><Relationship Id="rId10" Type="http://schemas.openxmlformats.org/officeDocument/2006/relationships/image" Target="../media/image46.png"/><Relationship Id="rId19" Type="http://schemas.openxmlformats.org/officeDocument/2006/relationships/image" Target="../media/image55.jpeg"/><Relationship Id="rId4" Type="http://schemas.openxmlformats.org/officeDocument/2006/relationships/image" Target="../media/image40.png"/><Relationship Id="rId9" Type="http://schemas.openxmlformats.org/officeDocument/2006/relationships/image" Target="../media/image45.svg"/><Relationship Id="rId14" Type="http://schemas.openxmlformats.org/officeDocument/2006/relationships/image" Target="../media/image5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a:extLst>
              <a:ext uri="{FF2B5EF4-FFF2-40B4-BE49-F238E27FC236}">
                <a16:creationId xmlns:a16="http://schemas.microsoft.com/office/drawing/2014/main" id="{EE0A338E-1553-346E-AC3E-572D379386A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5" name="Objekt 4" hidden="1">
                        <a:extLst>
                          <a:ext uri="{FF2B5EF4-FFF2-40B4-BE49-F238E27FC236}">
                            <a16:creationId xmlns:a16="http://schemas.microsoft.com/office/drawing/2014/main" id="{EE0A338E-1553-346E-AC3E-572D379386A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8" name="Grafik 7" descr="Ein Bild, das Schrift, Grafiken, Typografie, Zahl enthält.&#10;&#10;Automatisch generierte Beschreibung">
            <a:extLst>
              <a:ext uri="{FF2B5EF4-FFF2-40B4-BE49-F238E27FC236}">
                <a16:creationId xmlns:a16="http://schemas.microsoft.com/office/drawing/2014/main" id="{549E8419-12B9-4C76-9266-D3E4F3099C24}"/>
              </a:ext>
            </a:extLst>
          </p:cNvPr>
          <p:cNvPicPr>
            <a:picLocks noChangeAspect="1"/>
          </p:cNvPicPr>
          <p:nvPr/>
        </p:nvPicPr>
        <p:blipFill>
          <a:blip r:embed="rId7"/>
          <a:stretch>
            <a:fillRect/>
          </a:stretch>
        </p:blipFill>
        <p:spPr>
          <a:xfrm>
            <a:off x="9816353" y="466318"/>
            <a:ext cx="1667435" cy="765874"/>
          </a:xfrm>
          <a:prstGeom prst="rect">
            <a:avLst/>
          </a:prstGeom>
        </p:spPr>
      </p:pic>
      <p:pic>
        <p:nvPicPr>
          <p:cNvPr id="12" name="Grafik 11">
            <a:extLst>
              <a:ext uri="{FF2B5EF4-FFF2-40B4-BE49-F238E27FC236}">
                <a16:creationId xmlns:a16="http://schemas.microsoft.com/office/drawing/2014/main" id="{75C4B59A-D4C0-E291-A5D2-6A721F7E5E8A}"/>
              </a:ext>
            </a:extLst>
          </p:cNvPr>
          <p:cNvPicPr>
            <a:picLocks noChangeAspect="1"/>
          </p:cNvPicPr>
          <p:nvPr/>
        </p:nvPicPr>
        <p:blipFill rotWithShape="1">
          <a:blip r:embed="rId8"/>
          <a:srcRect l="4164" t="16510" r="4997" b="675"/>
          <a:stretch/>
        </p:blipFill>
        <p:spPr>
          <a:xfrm>
            <a:off x="0" y="0"/>
            <a:ext cx="12192000" cy="6858000"/>
          </a:xfrm>
          <a:prstGeom prst="rect">
            <a:avLst/>
          </a:prstGeom>
        </p:spPr>
      </p:pic>
      <p:pic>
        <p:nvPicPr>
          <p:cNvPr id="13" name="Grafik 12">
            <a:extLst>
              <a:ext uri="{FF2B5EF4-FFF2-40B4-BE49-F238E27FC236}">
                <a16:creationId xmlns:a16="http://schemas.microsoft.com/office/drawing/2014/main" id="{2584702A-110F-6EFB-9D20-A43BDF2FD5F2}"/>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12791840" y="616639"/>
            <a:ext cx="1660061" cy="765874"/>
          </a:xfrm>
          <a:prstGeom prst="rect">
            <a:avLst/>
          </a:prstGeom>
        </p:spPr>
      </p:pic>
      <p:sp>
        <p:nvSpPr>
          <p:cNvPr id="16" name="Titel 13">
            <a:extLst>
              <a:ext uri="{FF2B5EF4-FFF2-40B4-BE49-F238E27FC236}">
                <a16:creationId xmlns:a16="http://schemas.microsoft.com/office/drawing/2014/main" id="{B5AF4DF6-026D-25DD-EC6B-BA8B89983AA5}"/>
              </a:ext>
            </a:extLst>
          </p:cNvPr>
          <p:cNvSpPr txBox="1">
            <a:spLocks/>
          </p:cNvSpPr>
          <p:nvPr/>
        </p:nvSpPr>
        <p:spPr bwMode="gray">
          <a:xfrm>
            <a:off x="0" y="567953"/>
            <a:ext cx="12192000" cy="615553"/>
          </a:xfrm>
          <a:prstGeom prst="rect">
            <a:avLst/>
          </a:prstGeom>
        </p:spPr>
        <p:txBody>
          <a:bodyPr vert="horz" lIns="0" tIns="0" rIns="0" bIns="0" rtlCol="0" anchor="t">
            <a:noAutofit/>
          </a:bodyPr>
          <a:lstStyle>
            <a:lvl1pPr algn="l" defTabSz="914400" rtl="0" eaLnBrk="1" latinLnBrk="0" hangingPunct="1">
              <a:lnSpc>
                <a:spcPct val="100000"/>
              </a:lnSpc>
              <a:spcBef>
                <a:spcPct val="0"/>
              </a:spcBef>
              <a:buNone/>
              <a:defRPr sz="2000" b="1" kern="1200">
                <a:solidFill>
                  <a:schemeClr val="tx1"/>
                </a:solidFill>
                <a:latin typeface="+mj-lt"/>
                <a:ea typeface="+mj-ea"/>
                <a:cs typeface="+mj-cs"/>
              </a:defRPr>
            </a:lvl1pPr>
          </a:lstStyle>
          <a:p>
            <a:pPr algn="ctr"/>
            <a:r>
              <a:rPr lang="de-DE" sz="3600" b="1">
                <a:solidFill>
                  <a:schemeClr val="bg1"/>
                </a:solidFill>
                <a:effectLst/>
                <a:latin typeface="Arial" panose="020B0604020202020204" pitchFamily="34" charset="0"/>
              </a:rPr>
              <a:t>Maximum Synergy </a:t>
            </a:r>
            <a:r>
              <a:rPr lang="de-DE" sz="3600" b="1" err="1">
                <a:solidFill>
                  <a:schemeClr val="bg1"/>
                </a:solidFill>
                <a:effectLst/>
                <a:latin typeface="Arial" panose="020B0604020202020204" pitchFamily="34" charset="0"/>
              </a:rPr>
              <a:t>Under</a:t>
            </a:r>
            <a:r>
              <a:rPr lang="de-DE" sz="3600" b="1">
                <a:solidFill>
                  <a:schemeClr val="bg1"/>
                </a:solidFill>
                <a:effectLst/>
                <a:latin typeface="Arial" panose="020B0604020202020204" pitchFamily="34" charset="0"/>
              </a:rPr>
              <a:t> </a:t>
            </a:r>
            <a:r>
              <a:rPr lang="de-DE" sz="3600" b="1" err="1">
                <a:solidFill>
                  <a:schemeClr val="bg1"/>
                </a:solidFill>
                <a:effectLst/>
                <a:latin typeface="Arial" panose="020B0604020202020204" pitchFamily="34" charset="0"/>
              </a:rPr>
              <a:t>One</a:t>
            </a:r>
            <a:r>
              <a:rPr lang="de-DE" sz="3600" b="1">
                <a:solidFill>
                  <a:schemeClr val="bg1"/>
                </a:solidFill>
                <a:effectLst/>
                <a:latin typeface="Arial" panose="020B0604020202020204" pitchFamily="34" charset="0"/>
              </a:rPr>
              <a:t> Roof</a:t>
            </a:r>
            <a:endParaRPr lang="de-DE" sz="3600">
              <a:solidFill>
                <a:schemeClr val="bg1"/>
              </a:solidFill>
              <a:effectLst/>
              <a:latin typeface="Arial" panose="020B0604020202020204" pitchFamily="34" charset="0"/>
            </a:endParaRPr>
          </a:p>
        </p:txBody>
      </p:sp>
      <p:sp>
        <p:nvSpPr>
          <p:cNvPr id="3" name="Foliennummernplatzhalter 2">
            <a:extLst>
              <a:ext uri="{FF2B5EF4-FFF2-40B4-BE49-F238E27FC236}">
                <a16:creationId xmlns:a16="http://schemas.microsoft.com/office/drawing/2014/main" id="{3DA93CD9-433B-9681-2C4D-D52B88316659}"/>
              </a:ext>
            </a:extLst>
          </p:cNvPr>
          <p:cNvSpPr>
            <a:spLocks noGrp="1"/>
          </p:cNvSpPr>
          <p:nvPr>
            <p:ph type="sldNum" sz="quarter" idx="12"/>
          </p:nvPr>
        </p:nvSpPr>
        <p:spPr/>
        <p:txBody>
          <a:bodyPr/>
          <a:lstStyle/>
          <a:p>
            <a:fld id="{92856411-09AC-47D4-94EF-27DE10819023}" type="slidenum">
              <a:rPr lang="de-DE" smtClean="0"/>
              <a:pPr/>
              <a:t>1</a:t>
            </a:fld>
            <a:endParaRPr lang="de-DE"/>
          </a:p>
        </p:txBody>
      </p:sp>
    </p:spTree>
    <p:extLst>
      <p:ext uri="{BB962C8B-B14F-4D97-AF65-F5344CB8AC3E}">
        <p14:creationId xmlns:p14="http://schemas.microsoft.com/office/powerpoint/2010/main" val="152952617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extLst>
    <p:ext uri="{6950BFC3-D8DA-4A85-94F7-54DA5524770B}">
      <p188:commentRel xmlns:p188="http://schemas.microsoft.com/office/powerpoint/2018/8/main" r:id="rId4"/>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9">
            <a:extLst>
              <a:ext uri="{FF2B5EF4-FFF2-40B4-BE49-F238E27FC236}">
                <a16:creationId xmlns:a16="http://schemas.microsoft.com/office/drawing/2014/main" id="{32DCB59D-BCF3-C17A-17CC-95F5C26EF630}"/>
              </a:ext>
            </a:extLst>
          </p:cNvPr>
          <p:cNvGraphicFramePr>
            <a:graphicFrameLocks/>
          </p:cNvGraphicFramePr>
          <p:nvPr>
            <p:extLst>
              <p:ext uri="{D42A27DB-BD31-4B8C-83A1-F6EECF244321}">
                <p14:modId xmlns:p14="http://schemas.microsoft.com/office/powerpoint/2010/main" val="661752548"/>
              </p:ext>
            </p:extLst>
          </p:nvPr>
        </p:nvGraphicFramePr>
        <p:xfrm>
          <a:off x="334963" y="1957600"/>
          <a:ext cx="6332536" cy="4100303"/>
        </p:xfrm>
        <a:graphic>
          <a:graphicData uri="http://schemas.openxmlformats.org/drawingml/2006/table">
            <a:tbl>
              <a:tblPr firstRow="1" bandRow="1">
                <a:tableStyleId>{2D5ABB26-0587-4C30-8999-92F81FD0307C}</a:tableStyleId>
              </a:tblPr>
              <a:tblGrid>
                <a:gridCol w="1646237">
                  <a:extLst>
                    <a:ext uri="{9D8B030D-6E8A-4147-A177-3AD203B41FA5}">
                      <a16:colId xmlns:a16="http://schemas.microsoft.com/office/drawing/2014/main" val="292186160"/>
                    </a:ext>
                  </a:extLst>
                </a:gridCol>
                <a:gridCol w="4686299">
                  <a:extLst>
                    <a:ext uri="{9D8B030D-6E8A-4147-A177-3AD203B41FA5}">
                      <a16:colId xmlns:a16="http://schemas.microsoft.com/office/drawing/2014/main" val="3336249058"/>
                    </a:ext>
                  </a:extLst>
                </a:gridCol>
              </a:tblGrid>
              <a:tr h="353349">
                <a:tc>
                  <a:txBody>
                    <a:bodyPr/>
                    <a:lstStyle/>
                    <a:p>
                      <a:r>
                        <a:rPr lang="de-DE" sz="1400"/>
                        <a:t>Customer</a:t>
                      </a:r>
                    </a:p>
                  </a:txBody>
                  <a:tcPr/>
                </a:tc>
                <a:tc>
                  <a:txBody>
                    <a:bodyPr/>
                    <a:lstStyle/>
                    <a:p>
                      <a:r>
                        <a:rPr lang="de-DE" sz="1400"/>
                        <a:t>Forschungsprojekt</a:t>
                      </a:r>
                    </a:p>
                  </a:txBody>
                  <a:tcPr/>
                </a:tc>
                <a:extLst>
                  <a:ext uri="{0D108BD9-81ED-4DB2-BD59-A6C34878D82A}">
                    <a16:rowId xmlns:a16="http://schemas.microsoft.com/office/drawing/2014/main" val="2530908444"/>
                  </a:ext>
                </a:extLst>
              </a:tr>
              <a:tr h="493719">
                <a:tc>
                  <a:txBody>
                    <a:bodyPr/>
                    <a:lstStyle/>
                    <a:p>
                      <a:r>
                        <a:rPr lang="de-DE" sz="1400"/>
                        <a:t>Location</a:t>
                      </a:r>
                    </a:p>
                  </a:txBody>
                  <a:tcPr/>
                </a:tc>
                <a:tc>
                  <a:txBody>
                    <a:bodyPr/>
                    <a:lstStyle/>
                    <a:p>
                      <a:r>
                        <a:rPr lang="de-DE" sz="1400"/>
                        <a:t>Campus der Technischen Universität München</a:t>
                      </a:r>
                    </a:p>
                  </a:txBody>
                  <a:tcPr/>
                </a:tc>
                <a:extLst>
                  <a:ext uri="{0D108BD9-81ED-4DB2-BD59-A6C34878D82A}">
                    <a16:rowId xmlns:a16="http://schemas.microsoft.com/office/drawing/2014/main" val="4209748876"/>
                  </a:ext>
                </a:extLst>
              </a:tr>
              <a:tr h="353349">
                <a:tc>
                  <a:txBody>
                    <a:bodyPr/>
                    <a:lstStyle/>
                    <a:p>
                      <a:r>
                        <a:rPr lang="de-DE" sz="1400"/>
                        <a:t>Completion</a:t>
                      </a:r>
                    </a:p>
                  </a:txBody>
                  <a:tcPr/>
                </a:tc>
                <a:tc>
                  <a:txBody>
                    <a:bodyPr/>
                    <a:lstStyle/>
                    <a:p>
                      <a:r>
                        <a:rPr lang="de-DE" sz="1400"/>
                        <a:t>2016</a:t>
                      </a:r>
                    </a:p>
                  </a:txBody>
                  <a:tcPr/>
                </a:tc>
                <a:extLst>
                  <a:ext uri="{0D108BD9-81ED-4DB2-BD59-A6C34878D82A}">
                    <a16:rowId xmlns:a16="http://schemas.microsoft.com/office/drawing/2014/main" val="2453239232"/>
                  </a:ext>
                </a:extLst>
              </a:tr>
              <a:tr h="353349">
                <a:tc>
                  <a:txBody>
                    <a:bodyPr/>
                    <a:lstStyle/>
                    <a:p>
                      <a:endParaRPr lang="de-DE" sz="1400"/>
                    </a:p>
                  </a:txBody>
                  <a:tcPr/>
                </a:tc>
                <a:tc>
                  <a:txBody>
                    <a:bodyPr/>
                    <a:lstStyle/>
                    <a:p>
                      <a:endParaRPr lang="de-DE" sz="1400"/>
                    </a:p>
                  </a:txBody>
                  <a:tcPr/>
                </a:tc>
                <a:extLst>
                  <a:ext uri="{0D108BD9-81ED-4DB2-BD59-A6C34878D82A}">
                    <a16:rowId xmlns:a16="http://schemas.microsoft.com/office/drawing/2014/main" val="3651908582"/>
                  </a:ext>
                </a:extLst>
              </a:tr>
              <a:tr h="353349">
                <a:tc>
                  <a:txBody>
                    <a:bodyPr/>
                    <a:lstStyle/>
                    <a:p>
                      <a:endParaRPr lang="de-DE" sz="1400" b="1">
                        <a:solidFill>
                          <a:srgbClr val="004B68"/>
                        </a:solidFill>
                      </a:endParaRPr>
                    </a:p>
                  </a:txBody>
                  <a:tcPr/>
                </a:tc>
                <a:tc>
                  <a:txBody>
                    <a:bodyPr/>
                    <a:lstStyle/>
                    <a:p>
                      <a:endParaRPr lang="de-DE" sz="1400"/>
                    </a:p>
                  </a:txBody>
                  <a:tcPr/>
                </a:tc>
                <a:extLst>
                  <a:ext uri="{0D108BD9-81ED-4DB2-BD59-A6C34878D82A}">
                    <a16:rowId xmlns:a16="http://schemas.microsoft.com/office/drawing/2014/main" val="2645957491"/>
                  </a:ext>
                </a:extLst>
              </a:tr>
              <a:tr h="353349">
                <a:tc>
                  <a:txBody>
                    <a:bodyPr/>
                    <a:lstStyle/>
                    <a:p>
                      <a:r>
                        <a:rPr lang="de-DE" sz="1400"/>
                        <a:t>Power</a:t>
                      </a:r>
                    </a:p>
                  </a:txBody>
                  <a:tcPr/>
                </a:tc>
                <a:tc>
                  <a:txBody>
                    <a:bodyPr/>
                    <a:lstStyle/>
                    <a:p>
                      <a:r>
                        <a:rPr lang="de-DE" sz="1400"/>
                        <a:t>1,4 MW</a:t>
                      </a:r>
                    </a:p>
                  </a:txBody>
                  <a:tcPr/>
                </a:tc>
                <a:extLst>
                  <a:ext uri="{0D108BD9-81ED-4DB2-BD59-A6C34878D82A}">
                    <a16:rowId xmlns:a16="http://schemas.microsoft.com/office/drawing/2014/main" val="1668516189"/>
                  </a:ext>
                </a:extLst>
              </a:tr>
              <a:tr h="353349">
                <a:tc>
                  <a:txBody>
                    <a:bodyPr/>
                    <a:lstStyle/>
                    <a:p>
                      <a:r>
                        <a:rPr lang="de-DE" sz="1400"/>
                        <a:t>Capacity</a:t>
                      </a:r>
                    </a:p>
                  </a:txBody>
                  <a:tcPr/>
                </a:tc>
                <a:tc>
                  <a:txBody>
                    <a:bodyPr/>
                    <a:lstStyle/>
                    <a:p>
                      <a:r>
                        <a:rPr lang="de-DE" sz="1400"/>
                        <a:t>1,2 MWh</a:t>
                      </a:r>
                    </a:p>
                  </a:txBody>
                  <a:tcPr/>
                </a:tc>
                <a:extLst>
                  <a:ext uri="{0D108BD9-81ED-4DB2-BD59-A6C34878D82A}">
                    <a16:rowId xmlns:a16="http://schemas.microsoft.com/office/drawing/2014/main" val="3208256641"/>
                  </a:ext>
                </a:extLst>
              </a:tr>
              <a:tr h="353349">
                <a:tc>
                  <a:txBody>
                    <a:bodyPr/>
                    <a:lstStyle/>
                    <a:p>
                      <a:r>
                        <a:rPr lang="de-DE" sz="1400"/>
                        <a:t>System</a:t>
                      </a:r>
                    </a:p>
                  </a:txBody>
                  <a:tcPr/>
                </a:tc>
                <a:tc>
                  <a:txBody>
                    <a:bodyPr/>
                    <a:lstStyle/>
                    <a:p>
                      <a:r>
                        <a:rPr lang="de-DE" sz="1400"/>
                        <a:t>Samsung SDI / Daimler</a:t>
                      </a:r>
                    </a:p>
                  </a:txBody>
                  <a:tcPr/>
                </a:tc>
                <a:extLst>
                  <a:ext uri="{0D108BD9-81ED-4DB2-BD59-A6C34878D82A}">
                    <a16:rowId xmlns:a16="http://schemas.microsoft.com/office/drawing/2014/main" val="1377091333"/>
                  </a:ext>
                </a:extLst>
              </a:tr>
              <a:tr h="779792">
                <a:tc>
                  <a:txBody>
                    <a:bodyPr/>
                    <a:lstStyle/>
                    <a:p>
                      <a:r>
                        <a:rPr lang="de-DE" sz="1400"/>
                        <a:t>Design</a:t>
                      </a:r>
                    </a:p>
                  </a:txBody>
                  <a:tcPr/>
                </a:tc>
                <a:tc>
                  <a:txBody>
                    <a:bodyPr/>
                    <a:lstStyle/>
                    <a:p>
                      <a:r>
                        <a:rPr lang="de-DE" sz="1400"/>
                        <a:t>40 ft Battery container</a:t>
                      </a:r>
                    </a:p>
                    <a:p>
                      <a:r>
                        <a:rPr lang="de-DE" sz="1400"/>
                        <a:t>Rectifier</a:t>
                      </a:r>
                    </a:p>
                    <a:p>
                      <a:r>
                        <a:rPr lang="de-DE" sz="1400"/>
                        <a:t>Transformer</a:t>
                      </a:r>
                    </a:p>
                  </a:txBody>
                  <a:tcPr/>
                </a:tc>
                <a:extLst>
                  <a:ext uri="{0D108BD9-81ED-4DB2-BD59-A6C34878D82A}">
                    <a16:rowId xmlns:a16="http://schemas.microsoft.com/office/drawing/2014/main" val="1188651077"/>
                  </a:ext>
                </a:extLst>
              </a:tr>
              <a:tr h="353349">
                <a:tc>
                  <a:txBody>
                    <a:bodyPr/>
                    <a:lstStyle/>
                    <a:p>
                      <a:r>
                        <a:rPr lang="de-DE" sz="1400"/>
                        <a:t>EMS</a:t>
                      </a:r>
                    </a:p>
                  </a:txBody>
                  <a:tcPr/>
                </a:tc>
                <a:tc>
                  <a:txBody>
                    <a:bodyPr/>
                    <a:lstStyle/>
                    <a:p>
                      <a:r>
                        <a:rPr lang="de-DE" sz="1400"/>
                        <a:t>Smart Power </a:t>
                      </a:r>
                      <a:r>
                        <a:rPr lang="de-DE" sz="1400" err="1"/>
                        <a:t>iEMS</a:t>
                      </a:r>
                      <a:endParaRPr lang="de-DE" sz="1400"/>
                    </a:p>
                  </a:txBody>
                  <a:tcPr/>
                </a:tc>
                <a:extLst>
                  <a:ext uri="{0D108BD9-81ED-4DB2-BD59-A6C34878D82A}">
                    <a16:rowId xmlns:a16="http://schemas.microsoft.com/office/drawing/2014/main" val="1140375300"/>
                  </a:ext>
                </a:extLst>
              </a:tr>
            </a:tbl>
          </a:graphicData>
        </a:graphic>
      </p:graphicFrame>
      <p:sp>
        <p:nvSpPr>
          <p:cNvPr id="2" name="Titel 1">
            <a:extLst>
              <a:ext uri="{FF2B5EF4-FFF2-40B4-BE49-F238E27FC236}">
                <a16:creationId xmlns:a16="http://schemas.microsoft.com/office/drawing/2014/main" id="{EA5ACB9B-1129-2225-AA5B-9BCE591B665D}"/>
              </a:ext>
            </a:extLst>
          </p:cNvPr>
          <p:cNvSpPr>
            <a:spLocks noGrp="1"/>
          </p:cNvSpPr>
          <p:nvPr>
            <p:ph type="title"/>
          </p:nvPr>
        </p:nvSpPr>
        <p:spPr/>
        <p:txBody>
          <a:bodyPr/>
          <a:lstStyle/>
          <a:p>
            <a:r>
              <a:rPr lang="de-DE"/>
              <a:t>PRL-Speicher Garching </a:t>
            </a:r>
            <a:r>
              <a:rPr lang="de-DE" err="1"/>
              <a:t>near</a:t>
            </a:r>
            <a:r>
              <a:rPr lang="de-DE"/>
              <a:t> </a:t>
            </a:r>
            <a:r>
              <a:rPr lang="de-DE" err="1"/>
              <a:t>by</a:t>
            </a:r>
            <a:r>
              <a:rPr lang="de-DE"/>
              <a:t> Munich</a:t>
            </a:r>
          </a:p>
        </p:txBody>
      </p:sp>
      <p:sp>
        <p:nvSpPr>
          <p:cNvPr id="4" name="Foliennummernplatzhalter 3">
            <a:extLst>
              <a:ext uri="{FF2B5EF4-FFF2-40B4-BE49-F238E27FC236}">
                <a16:creationId xmlns:a16="http://schemas.microsoft.com/office/drawing/2014/main" id="{D816D9FC-0B40-AD80-D149-4E028DFD35AC}"/>
              </a:ext>
            </a:extLst>
          </p:cNvPr>
          <p:cNvSpPr>
            <a:spLocks noGrp="1"/>
          </p:cNvSpPr>
          <p:nvPr>
            <p:ph type="sldNum" sz="quarter" idx="12"/>
          </p:nvPr>
        </p:nvSpPr>
        <p:spPr/>
        <p:txBody>
          <a:bodyPr/>
          <a:lstStyle/>
          <a:p>
            <a:fld id="{92856411-09AC-47D4-94EF-27DE10819023}" type="slidenum">
              <a:rPr lang="de-DE" smtClean="0"/>
              <a:pPr/>
              <a:t>10</a:t>
            </a:fld>
            <a:endParaRPr lang="de-DE"/>
          </a:p>
        </p:txBody>
      </p:sp>
      <p:pic>
        <p:nvPicPr>
          <p:cNvPr id="16" name="Bildplatzhalter 7">
            <a:extLst>
              <a:ext uri="{FF2B5EF4-FFF2-40B4-BE49-F238E27FC236}">
                <a16:creationId xmlns:a16="http://schemas.microsoft.com/office/drawing/2014/main" id="{07D48FCD-D1C7-DD31-23B0-3E60FBE80C2D}"/>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l="15" r="15"/>
          <a:stretch/>
        </p:blipFill>
        <p:spPr/>
      </p:pic>
      <p:pic>
        <p:nvPicPr>
          <p:cNvPr id="8" name="Grafik 7" descr="Ein Bild, das Grafiken, Schrift, Kreis, Screenshot enthält.&#10;&#10;Automatisch generierte Beschreibung">
            <a:extLst>
              <a:ext uri="{FF2B5EF4-FFF2-40B4-BE49-F238E27FC236}">
                <a16:creationId xmlns:a16="http://schemas.microsoft.com/office/drawing/2014/main" id="{121A2A43-7B9A-0C02-550E-9B133CDD065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87931" y="4567700"/>
            <a:ext cx="647999" cy="720000"/>
          </a:xfrm>
          <a:prstGeom prst="rect">
            <a:avLst/>
          </a:prstGeom>
        </p:spPr>
      </p:pic>
      <p:pic>
        <p:nvPicPr>
          <p:cNvPr id="9" name="Grafik 8">
            <a:extLst>
              <a:ext uri="{FF2B5EF4-FFF2-40B4-BE49-F238E27FC236}">
                <a16:creationId xmlns:a16="http://schemas.microsoft.com/office/drawing/2014/main" id="{CF7F1902-FEE5-C538-5BA7-DFC16365CE0F}"/>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6094963" y="5338200"/>
            <a:ext cx="648000" cy="720000"/>
          </a:xfrm>
          <a:prstGeom prst="rect">
            <a:avLst/>
          </a:prstGeom>
        </p:spPr>
      </p:pic>
      <p:pic>
        <p:nvPicPr>
          <p:cNvPr id="10" name="Grafik 9" descr="Ein Bild, das Schrift, Screenshot, Grafiken, Kreis enthält.&#10;&#10;Automatisch generierte Beschreibung">
            <a:extLst>
              <a:ext uri="{FF2B5EF4-FFF2-40B4-BE49-F238E27FC236}">
                <a16:creationId xmlns:a16="http://schemas.microsoft.com/office/drawing/2014/main" id="{62EC9820-B058-FC97-74CE-7DB4D370DD1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80898" y="5354375"/>
            <a:ext cx="648000" cy="720000"/>
          </a:xfrm>
          <a:prstGeom prst="rect">
            <a:avLst/>
          </a:prstGeom>
        </p:spPr>
      </p:pic>
      <p:pic>
        <p:nvPicPr>
          <p:cNvPr id="11" name="Grafik 10">
            <a:extLst>
              <a:ext uri="{FF2B5EF4-FFF2-40B4-BE49-F238E27FC236}">
                <a16:creationId xmlns:a16="http://schemas.microsoft.com/office/drawing/2014/main" id="{88FD0A3A-634C-4F8B-767D-4A3854F5F609}"/>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6094963" y="4567700"/>
            <a:ext cx="648000" cy="720000"/>
          </a:xfrm>
          <a:prstGeom prst="rect">
            <a:avLst/>
          </a:prstGeom>
        </p:spPr>
      </p:pic>
      <p:pic>
        <p:nvPicPr>
          <p:cNvPr id="12" name="Grafik 11">
            <a:extLst>
              <a:ext uri="{FF2B5EF4-FFF2-40B4-BE49-F238E27FC236}">
                <a16:creationId xmlns:a16="http://schemas.microsoft.com/office/drawing/2014/main" id="{9C940F7F-8BA3-B91A-A78E-83503B015E86}"/>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4680898" y="4572250"/>
            <a:ext cx="648000" cy="720000"/>
          </a:xfrm>
          <a:prstGeom prst="rect">
            <a:avLst/>
          </a:prstGeom>
        </p:spPr>
      </p:pic>
      <p:sp>
        <p:nvSpPr>
          <p:cNvPr id="6" name="Textfeld 5">
            <a:extLst>
              <a:ext uri="{FF2B5EF4-FFF2-40B4-BE49-F238E27FC236}">
                <a16:creationId xmlns:a16="http://schemas.microsoft.com/office/drawing/2014/main" id="{2C85CAC9-C381-4908-E539-B4FEF30BD122}"/>
              </a:ext>
            </a:extLst>
          </p:cNvPr>
          <p:cNvSpPr txBox="1">
            <a:spLocks/>
          </p:cNvSpPr>
          <p:nvPr/>
        </p:nvSpPr>
        <p:spPr>
          <a:xfrm>
            <a:off x="334963" y="3113475"/>
            <a:ext cx="6408000" cy="540000"/>
          </a:xfrm>
          <a:prstGeom prst="roundRect">
            <a:avLst>
              <a:gd name="adj" fmla="val 18248"/>
            </a:avLst>
          </a:prstGeom>
          <a:solidFill>
            <a:schemeClr val="accent1"/>
          </a:solidFill>
          <a:ln w="6350">
            <a:noFill/>
          </a:ln>
        </p:spPr>
        <p:txBody>
          <a:bodyPr wrap="square" lIns="144000" tIns="0" rIns="0" bIns="0" rtlCol="0" anchor="ctr">
            <a:noAutofit/>
          </a:bodyPr>
          <a:lstStyle/>
          <a:p>
            <a:pPr>
              <a:spcAft>
                <a:spcPts val="300"/>
              </a:spcAft>
            </a:pPr>
            <a:r>
              <a:rPr lang="de-DE" sz="1600" b="1">
                <a:solidFill>
                  <a:schemeClr val="accent5"/>
                </a:solidFill>
                <a:cs typeface="Arial" panose="020B0604020202020204" pitchFamily="34" charset="0"/>
              </a:rPr>
              <a:t>Technical Design</a:t>
            </a:r>
          </a:p>
        </p:txBody>
      </p:sp>
      <p:sp>
        <p:nvSpPr>
          <p:cNvPr id="7" name="Textfeld 6">
            <a:extLst>
              <a:ext uri="{FF2B5EF4-FFF2-40B4-BE49-F238E27FC236}">
                <a16:creationId xmlns:a16="http://schemas.microsoft.com/office/drawing/2014/main" id="{44421AA3-1BCB-043F-6CF5-0A20C71D7E29}"/>
              </a:ext>
            </a:extLst>
          </p:cNvPr>
          <p:cNvSpPr txBox="1">
            <a:spLocks/>
          </p:cNvSpPr>
          <p:nvPr/>
        </p:nvSpPr>
        <p:spPr>
          <a:xfrm>
            <a:off x="334963" y="1355125"/>
            <a:ext cx="6408000" cy="540000"/>
          </a:xfrm>
          <a:prstGeom prst="roundRect">
            <a:avLst>
              <a:gd name="adj" fmla="val 18248"/>
            </a:avLst>
          </a:prstGeom>
          <a:solidFill>
            <a:schemeClr val="accent1"/>
          </a:solidFill>
          <a:ln w="6350">
            <a:noFill/>
          </a:ln>
        </p:spPr>
        <p:txBody>
          <a:bodyPr wrap="square" lIns="144000" tIns="0" rIns="0" bIns="0" rtlCol="0" anchor="ctr">
            <a:noAutofit/>
          </a:bodyPr>
          <a:lstStyle/>
          <a:p>
            <a:pPr>
              <a:spcAft>
                <a:spcPts val="300"/>
              </a:spcAft>
            </a:pPr>
            <a:r>
              <a:rPr lang="de-DE" sz="1600" b="1">
                <a:solidFill>
                  <a:schemeClr val="accent5"/>
                </a:solidFill>
                <a:cs typeface="Arial" panose="020B0604020202020204" pitchFamily="34" charset="0"/>
              </a:rPr>
              <a:t>Key Facts</a:t>
            </a:r>
          </a:p>
        </p:txBody>
      </p:sp>
      <p:sp>
        <p:nvSpPr>
          <p:cNvPr id="15" name="Rechteck 14">
            <a:extLst>
              <a:ext uri="{FF2B5EF4-FFF2-40B4-BE49-F238E27FC236}">
                <a16:creationId xmlns:a16="http://schemas.microsoft.com/office/drawing/2014/main" id="{FB72DC11-C4C7-9FA4-D8E8-A0C1A03ACEC0}"/>
              </a:ext>
            </a:extLst>
          </p:cNvPr>
          <p:cNvSpPr/>
          <p:nvPr/>
        </p:nvSpPr>
        <p:spPr>
          <a:xfrm>
            <a:off x="4680898" y="4567700"/>
            <a:ext cx="2062065" cy="1490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400" err="1">
              <a:solidFill>
                <a:schemeClr val="bg2"/>
              </a:solidFill>
            </a:endParaRPr>
          </a:p>
        </p:txBody>
      </p:sp>
    </p:spTree>
    <p:extLst>
      <p:ext uri="{BB962C8B-B14F-4D97-AF65-F5344CB8AC3E}">
        <p14:creationId xmlns:p14="http://schemas.microsoft.com/office/powerpoint/2010/main" val="170588026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9">
            <a:extLst>
              <a:ext uri="{FF2B5EF4-FFF2-40B4-BE49-F238E27FC236}">
                <a16:creationId xmlns:a16="http://schemas.microsoft.com/office/drawing/2014/main" id="{32DCB59D-BCF3-C17A-17CC-95F5C26EF630}"/>
              </a:ext>
            </a:extLst>
          </p:cNvPr>
          <p:cNvGraphicFramePr>
            <a:graphicFrameLocks/>
          </p:cNvGraphicFramePr>
          <p:nvPr>
            <p:extLst>
              <p:ext uri="{D42A27DB-BD31-4B8C-83A1-F6EECF244321}">
                <p14:modId xmlns:p14="http://schemas.microsoft.com/office/powerpoint/2010/main" val="2125063972"/>
              </p:ext>
            </p:extLst>
          </p:nvPr>
        </p:nvGraphicFramePr>
        <p:xfrm>
          <a:off x="334963" y="1957600"/>
          <a:ext cx="6332536" cy="4100303"/>
        </p:xfrm>
        <a:graphic>
          <a:graphicData uri="http://schemas.openxmlformats.org/drawingml/2006/table">
            <a:tbl>
              <a:tblPr firstRow="1" bandRow="1">
                <a:tableStyleId>{2D5ABB26-0587-4C30-8999-92F81FD0307C}</a:tableStyleId>
              </a:tblPr>
              <a:tblGrid>
                <a:gridCol w="1646237">
                  <a:extLst>
                    <a:ext uri="{9D8B030D-6E8A-4147-A177-3AD203B41FA5}">
                      <a16:colId xmlns:a16="http://schemas.microsoft.com/office/drawing/2014/main" val="292186160"/>
                    </a:ext>
                  </a:extLst>
                </a:gridCol>
                <a:gridCol w="4686299">
                  <a:extLst>
                    <a:ext uri="{9D8B030D-6E8A-4147-A177-3AD203B41FA5}">
                      <a16:colId xmlns:a16="http://schemas.microsoft.com/office/drawing/2014/main" val="3336249058"/>
                    </a:ext>
                  </a:extLst>
                </a:gridCol>
              </a:tblGrid>
              <a:tr h="353349">
                <a:tc>
                  <a:txBody>
                    <a:bodyPr/>
                    <a:lstStyle/>
                    <a:p>
                      <a:r>
                        <a:rPr lang="de-DE" sz="1400"/>
                        <a:t>Customer</a:t>
                      </a:r>
                    </a:p>
                  </a:txBody>
                  <a:tcPr/>
                </a:tc>
                <a:tc>
                  <a:txBody>
                    <a:bodyPr/>
                    <a:lstStyle/>
                    <a:p>
                      <a:r>
                        <a:rPr lang="de-DE" sz="1400"/>
                        <a:t>Juwi</a:t>
                      </a:r>
                    </a:p>
                  </a:txBody>
                  <a:tcPr/>
                </a:tc>
                <a:extLst>
                  <a:ext uri="{0D108BD9-81ED-4DB2-BD59-A6C34878D82A}">
                    <a16:rowId xmlns:a16="http://schemas.microsoft.com/office/drawing/2014/main" val="2530908444"/>
                  </a:ext>
                </a:extLst>
              </a:tr>
              <a:tr h="493719">
                <a:tc>
                  <a:txBody>
                    <a:bodyPr/>
                    <a:lstStyle/>
                    <a:p>
                      <a:r>
                        <a:rPr lang="de-DE" sz="1400"/>
                        <a:t>Location</a:t>
                      </a:r>
                    </a:p>
                  </a:txBody>
                  <a:tcPr/>
                </a:tc>
                <a:tc>
                  <a:txBody>
                    <a:bodyPr/>
                    <a:lstStyle/>
                    <a:p>
                      <a:r>
                        <a:rPr lang="de-DE" sz="1400"/>
                        <a:t>Schmölln</a:t>
                      </a:r>
                    </a:p>
                  </a:txBody>
                  <a:tcPr/>
                </a:tc>
                <a:extLst>
                  <a:ext uri="{0D108BD9-81ED-4DB2-BD59-A6C34878D82A}">
                    <a16:rowId xmlns:a16="http://schemas.microsoft.com/office/drawing/2014/main" val="4209748876"/>
                  </a:ext>
                </a:extLst>
              </a:tr>
              <a:tr h="353349">
                <a:tc>
                  <a:txBody>
                    <a:bodyPr/>
                    <a:lstStyle/>
                    <a:p>
                      <a:r>
                        <a:rPr lang="de-DE" sz="1400" err="1"/>
                        <a:t>Completion</a:t>
                      </a:r>
                      <a:endParaRPr lang="de-DE" sz="1400"/>
                    </a:p>
                  </a:txBody>
                  <a:tcPr/>
                </a:tc>
                <a:tc>
                  <a:txBody>
                    <a:bodyPr/>
                    <a:lstStyle/>
                    <a:p>
                      <a:r>
                        <a:rPr lang="de-DE" sz="1400"/>
                        <a:t>2022</a:t>
                      </a:r>
                    </a:p>
                  </a:txBody>
                  <a:tcPr/>
                </a:tc>
                <a:extLst>
                  <a:ext uri="{0D108BD9-81ED-4DB2-BD59-A6C34878D82A}">
                    <a16:rowId xmlns:a16="http://schemas.microsoft.com/office/drawing/2014/main" val="2453239232"/>
                  </a:ext>
                </a:extLst>
              </a:tr>
              <a:tr h="353349">
                <a:tc>
                  <a:txBody>
                    <a:bodyPr/>
                    <a:lstStyle/>
                    <a:p>
                      <a:endParaRPr lang="de-DE" sz="1400"/>
                    </a:p>
                  </a:txBody>
                  <a:tcPr/>
                </a:tc>
                <a:tc>
                  <a:txBody>
                    <a:bodyPr/>
                    <a:lstStyle/>
                    <a:p>
                      <a:endParaRPr lang="de-DE" sz="1400"/>
                    </a:p>
                  </a:txBody>
                  <a:tcPr/>
                </a:tc>
                <a:extLst>
                  <a:ext uri="{0D108BD9-81ED-4DB2-BD59-A6C34878D82A}">
                    <a16:rowId xmlns:a16="http://schemas.microsoft.com/office/drawing/2014/main" val="3651908582"/>
                  </a:ext>
                </a:extLst>
              </a:tr>
              <a:tr h="353349">
                <a:tc>
                  <a:txBody>
                    <a:bodyPr/>
                    <a:lstStyle/>
                    <a:p>
                      <a:endParaRPr lang="de-DE" sz="1400" b="1">
                        <a:solidFill>
                          <a:srgbClr val="004B68"/>
                        </a:solidFill>
                      </a:endParaRPr>
                    </a:p>
                  </a:txBody>
                  <a:tcPr/>
                </a:tc>
                <a:tc>
                  <a:txBody>
                    <a:bodyPr/>
                    <a:lstStyle/>
                    <a:p>
                      <a:endParaRPr lang="de-DE" sz="1400"/>
                    </a:p>
                  </a:txBody>
                  <a:tcPr/>
                </a:tc>
                <a:extLst>
                  <a:ext uri="{0D108BD9-81ED-4DB2-BD59-A6C34878D82A}">
                    <a16:rowId xmlns:a16="http://schemas.microsoft.com/office/drawing/2014/main" val="2645957491"/>
                  </a:ext>
                </a:extLst>
              </a:tr>
              <a:tr h="353349">
                <a:tc>
                  <a:txBody>
                    <a:bodyPr/>
                    <a:lstStyle/>
                    <a:p>
                      <a:r>
                        <a:rPr lang="de-DE" sz="1400"/>
                        <a:t>Power</a:t>
                      </a:r>
                    </a:p>
                  </a:txBody>
                  <a:tcPr/>
                </a:tc>
                <a:tc>
                  <a:txBody>
                    <a:bodyPr/>
                    <a:lstStyle/>
                    <a:p>
                      <a:r>
                        <a:rPr lang="de-DE" sz="1400"/>
                        <a:t>2,9 MW</a:t>
                      </a:r>
                    </a:p>
                  </a:txBody>
                  <a:tcPr/>
                </a:tc>
                <a:extLst>
                  <a:ext uri="{0D108BD9-81ED-4DB2-BD59-A6C34878D82A}">
                    <a16:rowId xmlns:a16="http://schemas.microsoft.com/office/drawing/2014/main" val="1668516189"/>
                  </a:ext>
                </a:extLst>
              </a:tr>
              <a:tr h="353349">
                <a:tc>
                  <a:txBody>
                    <a:bodyPr/>
                    <a:lstStyle/>
                    <a:p>
                      <a:r>
                        <a:rPr lang="de-DE" sz="1400" err="1"/>
                        <a:t>Capacity</a:t>
                      </a:r>
                      <a:endParaRPr lang="de-DE" sz="1400"/>
                    </a:p>
                  </a:txBody>
                  <a:tcPr/>
                </a:tc>
                <a:tc>
                  <a:txBody>
                    <a:bodyPr/>
                    <a:lstStyle/>
                    <a:p>
                      <a:r>
                        <a:rPr lang="de-DE" sz="1400"/>
                        <a:t>3 MWh</a:t>
                      </a:r>
                    </a:p>
                  </a:txBody>
                  <a:tcPr/>
                </a:tc>
                <a:extLst>
                  <a:ext uri="{0D108BD9-81ED-4DB2-BD59-A6C34878D82A}">
                    <a16:rowId xmlns:a16="http://schemas.microsoft.com/office/drawing/2014/main" val="3208256641"/>
                  </a:ext>
                </a:extLst>
              </a:tr>
              <a:tr h="353349">
                <a:tc>
                  <a:txBody>
                    <a:bodyPr/>
                    <a:lstStyle/>
                    <a:p>
                      <a:r>
                        <a:rPr lang="de-DE" sz="1400"/>
                        <a:t>System</a:t>
                      </a:r>
                    </a:p>
                  </a:txBody>
                  <a:tcPr/>
                </a:tc>
                <a:tc>
                  <a:txBody>
                    <a:bodyPr/>
                    <a:lstStyle/>
                    <a:p>
                      <a:r>
                        <a:rPr lang="de-DE" sz="1400"/>
                        <a:t>SAMSUNG SDI </a:t>
                      </a:r>
                    </a:p>
                  </a:txBody>
                  <a:tcPr/>
                </a:tc>
                <a:extLst>
                  <a:ext uri="{0D108BD9-81ED-4DB2-BD59-A6C34878D82A}">
                    <a16:rowId xmlns:a16="http://schemas.microsoft.com/office/drawing/2014/main" val="1377091333"/>
                  </a:ext>
                </a:extLst>
              </a:tr>
              <a:tr h="779792">
                <a:tc>
                  <a:txBody>
                    <a:bodyPr/>
                    <a:lstStyle/>
                    <a:p>
                      <a:r>
                        <a:rPr lang="de-DE" sz="1400"/>
                        <a:t>Design</a:t>
                      </a:r>
                    </a:p>
                  </a:txBody>
                  <a:tcPr/>
                </a:tc>
                <a:tc>
                  <a:txBody>
                    <a:bodyPr/>
                    <a:lstStyle/>
                    <a:p>
                      <a:r>
                        <a:rPr lang="de-DE" sz="1400"/>
                        <a:t>40 </a:t>
                      </a:r>
                      <a:r>
                        <a:rPr lang="de-DE" sz="1400" err="1"/>
                        <a:t>ft</a:t>
                      </a:r>
                      <a:r>
                        <a:rPr lang="de-DE" sz="1400"/>
                        <a:t> </a:t>
                      </a:r>
                      <a:r>
                        <a:rPr lang="de-DE" sz="1400" err="1"/>
                        <a:t>Battery</a:t>
                      </a:r>
                      <a:r>
                        <a:rPr lang="de-DE" sz="1400"/>
                        <a:t> </a:t>
                      </a:r>
                      <a:r>
                        <a:rPr lang="de-DE" sz="1400" err="1"/>
                        <a:t>container</a:t>
                      </a:r>
                      <a:endParaRPr lang="de-DE" sz="1400"/>
                    </a:p>
                    <a:p>
                      <a:r>
                        <a:rPr lang="de-DE" sz="1400" err="1"/>
                        <a:t>Rectifier</a:t>
                      </a:r>
                      <a:endParaRPr lang="de-DE" sz="1400"/>
                    </a:p>
                  </a:txBody>
                  <a:tcPr/>
                </a:tc>
                <a:extLst>
                  <a:ext uri="{0D108BD9-81ED-4DB2-BD59-A6C34878D82A}">
                    <a16:rowId xmlns:a16="http://schemas.microsoft.com/office/drawing/2014/main" val="1188651077"/>
                  </a:ext>
                </a:extLst>
              </a:tr>
              <a:tr h="353349">
                <a:tc>
                  <a:txBody>
                    <a:bodyPr/>
                    <a:lstStyle/>
                    <a:p>
                      <a:r>
                        <a:rPr lang="de-DE" sz="1400"/>
                        <a:t>EMS</a:t>
                      </a:r>
                    </a:p>
                  </a:txBody>
                  <a:tcPr/>
                </a:tc>
                <a:tc>
                  <a:txBody>
                    <a:bodyPr/>
                    <a:lstStyle/>
                    <a:p>
                      <a:r>
                        <a:rPr lang="de-DE" sz="1400"/>
                        <a:t>Smart Power </a:t>
                      </a:r>
                      <a:r>
                        <a:rPr lang="de-DE" sz="1400" err="1"/>
                        <a:t>iEMS</a:t>
                      </a:r>
                      <a:endParaRPr lang="de-DE" sz="1400"/>
                    </a:p>
                  </a:txBody>
                  <a:tcPr/>
                </a:tc>
                <a:extLst>
                  <a:ext uri="{0D108BD9-81ED-4DB2-BD59-A6C34878D82A}">
                    <a16:rowId xmlns:a16="http://schemas.microsoft.com/office/drawing/2014/main" val="1140375300"/>
                  </a:ext>
                </a:extLst>
              </a:tr>
            </a:tbl>
          </a:graphicData>
        </a:graphic>
      </p:graphicFrame>
      <p:sp>
        <p:nvSpPr>
          <p:cNvPr id="2" name="Titel 1">
            <a:extLst>
              <a:ext uri="{FF2B5EF4-FFF2-40B4-BE49-F238E27FC236}">
                <a16:creationId xmlns:a16="http://schemas.microsoft.com/office/drawing/2014/main" id="{EA5ACB9B-1129-2225-AA5B-9BCE591B665D}"/>
              </a:ext>
            </a:extLst>
          </p:cNvPr>
          <p:cNvSpPr>
            <a:spLocks noGrp="1"/>
          </p:cNvSpPr>
          <p:nvPr>
            <p:ph type="title"/>
          </p:nvPr>
        </p:nvSpPr>
        <p:spPr/>
        <p:txBody>
          <a:bodyPr/>
          <a:lstStyle/>
          <a:p>
            <a:r>
              <a:rPr lang="de-DE"/>
              <a:t>JUWI Schmölln - </a:t>
            </a:r>
            <a:r>
              <a:rPr lang="en-US"/>
              <a:t>First German Innovation project “Wind Energy and Energy Storage”</a:t>
            </a:r>
            <a:r>
              <a:rPr lang="de-DE"/>
              <a:t>		</a:t>
            </a:r>
            <a:br>
              <a:rPr lang="de-DE"/>
            </a:br>
            <a:endParaRPr lang="de-DE"/>
          </a:p>
        </p:txBody>
      </p:sp>
      <p:sp>
        <p:nvSpPr>
          <p:cNvPr id="4" name="Foliennummernplatzhalter 3">
            <a:extLst>
              <a:ext uri="{FF2B5EF4-FFF2-40B4-BE49-F238E27FC236}">
                <a16:creationId xmlns:a16="http://schemas.microsoft.com/office/drawing/2014/main" id="{D816D9FC-0B40-AD80-D149-4E028DFD35AC}"/>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2856411-09AC-47D4-94EF-27DE10819023}" type="slidenum">
              <a:rPr kumimoji="0" lang="de-DE" sz="10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a:t>
            </a:fld>
            <a:endParaRPr kumimoji="0" lang="de-DE" sz="1000" b="0" i="0" u="none" strike="noStrike" kern="1200" cap="none" spc="0" normalizeH="0" baseline="0" noProof="0">
              <a:ln>
                <a:noFill/>
              </a:ln>
              <a:solidFill>
                <a:srgbClr val="000000"/>
              </a:solidFill>
              <a:effectLst/>
              <a:uLnTx/>
              <a:uFillTx/>
              <a:latin typeface="Arial"/>
              <a:ea typeface="+mn-ea"/>
              <a:cs typeface="+mn-cs"/>
            </a:endParaRPr>
          </a:p>
        </p:txBody>
      </p:sp>
      <p:sp>
        <p:nvSpPr>
          <p:cNvPr id="6" name="Textfeld 5">
            <a:extLst>
              <a:ext uri="{FF2B5EF4-FFF2-40B4-BE49-F238E27FC236}">
                <a16:creationId xmlns:a16="http://schemas.microsoft.com/office/drawing/2014/main" id="{2C85CAC9-C381-4908-E539-B4FEF30BD122}"/>
              </a:ext>
            </a:extLst>
          </p:cNvPr>
          <p:cNvSpPr txBox="1">
            <a:spLocks/>
          </p:cNvSpPr>
          <p:nvPr/>
        </p:nvSpPr>
        <p:spPr>
          <a:xfrm>
            <a:off x="334963" y="3113475"/>
            <a:ext cx="6408000" cy="540000"/>
          </a:xfrm>
          <a:prstGeom prst="roundRect">
            <a:avLst>
              <a:gd name="adj" fmla="val 18248"/>
            </a:avLst>
          </a:prstGeom>
          <a:solidFill>
            <a:schemeClr val="accent1"/>
          </a:solidFill>
          <a:ln w="6350">
            <a:noFill/>
          </a:ln>
        </p:spPr>
        <p:txBody>
          <a:bodyPr wrap="square" lIns="144000" tIns="0" rIns="0" bIns="0" rtlCol="0" anchor="ctr">
            <a:no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de-DE" sz="1600" b="1" i="0" u="none" strike="noStrike" kern="1200" cap="none" spc="0" normalizeH="0" baseline="0" noProof="0">
                <a:ln>
                  <a:noFill/>
                </a:ln>
                <a:solidFill>
                  <a:srgbClr val="E1FF00"/>
                </a:solidFill>
                <a:effectLst/>
                <a:uLnTx/>
                <a:uFillTx/>
                <a:latin typeface="Arial"/>
                <a:ea typeface="+mn-ea"/>
                <a:cs typeface="Arial" panose="020B0604020202020204" pitchFamily="34" charset="0"/>
              </a:rPr>
              <a:t>Technical Design</a:t>
            </a:r>
          </a:p>
        </p:txBody>
      </p:sp>
      <p:sp>
        <p:nvSpPr>
          <p:cNvPr id="7" name="Textfeld 6">
            <a:extLst>
              <a:ext uri="{FF2B5EF4-FFF2-40B4-BE49-F238E27FC236}">
                <a16:creationId xmlns:a16="http://schemas.microsoft.com/office/drawing/2014/main" id="{44421AA3-1BCB-043F-6CF5-0A20C71D7E29}"/>
              </a:ext>
            </a:extLst>
          </p:cNvPr>
          <p:cNvSpPr txBox="1">
            <a:spLocks/>
          </p:cNvSpPr>
          <p:nvPr/>
        </p:nvSpPr>
        <p:spPr>
          <a:xfrm>
            <a:off x="334963" y="1355125"/>
            <a:ext cx="6408000" cy="540000"/>
          </a:xfrm>
          <a:prstGeom prst="roundRect">
            <a:avLst>
              <a:gd name="adj" fmla="val 18248"/>
            </a:avLst>
          </a:prstGeom>
          <a:solidFill>
            <a:schemeClr val="accent1"/>
          </a:solidFill>
          <a:ln w="6350">
            <a:noFill/>
          </a:ln>
        </p:spPr>
        <p:txBody>
          <a:bodyPr wrap="square" lIns="144000" tIns="0" rIns="0" bIns="0" rtlCol="0" anchor="ctr">
            <a:no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de-DE" sz="1600" b="1" i="0" u="none" strike="noStrike" kern="1200" cap="none" spc="0" normalizeH="0" baseline="0" noProof="0">
                <a:ln>
                  <a:noFill/>
                </a:ln>
                <a:solidFill>
                  <a:srgbClr val="E1FF00"/>
                </a:solidFill>
                <a:effectLst/>
                <a:uLnTx/>
                <a:uFillTx/>
                <a:latin typeface="Arial"/>
                <a:ea typeface="+mn-ea"/>
                <a:cs typeface="Arial" panose="020B0604020202020204" pitchFamily="34" charset="0"/>
              </a:rPr>
              <a:t>Key </a:t>
            </a:r>
            <a:r>
              <a:rPr kumimoji="0" lang="de-DE" sz="1600" b="1" i="0" u="none" strike="noStrike" kern="1200" cap="none" spc="0" normalizeH="0" baseline="0" noProof="0" err="1">
                <a:ln>
                  <a:noFill/>
                </a:ln>
                <a:solidFill>
                  <a:srgbClr val="E1FF00"/>
                </a:solidFill>
                <a:effectLst/>
                <a:uLnTx/>
                <a:uFillTx/>
                <a:latin typeface="Arial"/>
                <a:ea typeface="+mn-ea"/>
                <a:cs typeface="Arial" panose="020B0604020202020204" pitchFamily="34" charset="0"/>
              </a:rPr>
              <a:t>facts</a:t>
            </a:r>
            <a:endParaRPr kumimoji="0" lang="de-DE" sz="1600" b="1" i="0" u="none" strike="noStrike" kern="1200" cap="none" spc="0" normalizeH="0" baseline="0" noProof="0">
              <a:ln>
                <a:noFill/>
              </a:ln>
              <a:solidFill>
                <a:srgbClr val="E1FF00"/>
              </a:solidFill>
              <a:effectLst/>
              <a:uLnTx/>
              <a:uFillTx/>
              <a:latin typeface="Arial"/>
              <a:ea typeface="+mn-ea"/>
              <a:cs typeface="Arial" panose="020B0604020202020204" pitchFamily="34" charset="0"/>
            </a:endParaRPr>
          </a:p>
        </p:txBody>
      </p:sp>
      <p:pic>
        <p:nvPicPr>
          <p:cNvPr id="13" name="Grafik 12">
            <a:extLst>
              <a:ext uri="{FF2B5EF4-FFF2-40B4-BE49-F238E27FC236}">
                <a16:creationId xmlns:a16="http://schemas.microsoft.com/office/drawing/2014/main" id="{B8B4086C-07ED-DFCE-DCD8-3734A7F7FF5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387931" y="4567701"/>
            <a:ext cx="647998" cy="719997"/>
          </a:xfrm>
          <a:prstGeom prst="rect">
            <a:avLst/>
          </a:prstGeom>
        </p:spPr>
      </p:pic>
      <p:pic>
        <p:nvPicPr>
          <p:cNvPr id="16" name="Grafik 15">
            <a:extLst>
              <a:ext uri="{FF2B5EF4-FFF2-40B4-BE49-F238E27FC236}">
                <a16:creationId xmlns:a16="http://schemas.microsoft.com/office/drawing/2014/main" id="{037EDBBD-95B8-6CF8-F1D7-C0D4AF8D76AA}"/>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680898" y="4567701"/>
            <a:ext cx="647998" cy="719998"/>
          </a:xfrm>
          <a:prstGeom prst="rect">
            <a:avLst/>
          </a:prstGeom>
        </p:spPr>
      </p:pic>
      <p:pic>
        <p:nvPicPr>
          <p:cNvPr id="17" name="Grafik 16">
            <a:extLst>
              <a:ext uri="{FF2B5EF4-FFF2-40B4-BE49-F238E27FC236}">
                <a16:creationId xmlns:a16="http://schemas.microsoft.com/office/drawing/2014/main" id="{2FB81607-0E26-1270-07BA-28142F1A5138}"/>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6094963" y="4567701"/>
            <a:ext cx="647996" cy="719996"/>
          </a:xfrm>
          <a:prstGeom prst="rect">
            <a:avLst/>
          </a:prstGeom>
        </p:spPr>
      </p:pic>
      <p:pic>
        <p:nvPicPr>
          <p:cNvPr id="15" name="Bildplatzhalter 14" descr="Ein Bild, das Generator, Gerät, Gras, Windmühle enthält.&#10;&#10;Automatisch generierte Beschreibung">
            <a:extLst>
              <a:ext uri="{FF2B5EF4-FFF2-40B4-BE49-F238E27FC236}">
                <a16:creationId xmlns:a16="http://schemas.microsoft.com/office/drawing/2014/main" id="{E62EEDCB-5116-15B2-6D0B-07349EF77AB5}"/>
              </a:ext>
            </a:extLst>
          </p:cNvPr>
          <p:cNvPicPr>
            <a:picLocks noGrp="1" noChangeAspect="1"/>
          </p:cNvPicPr>
          <p:nvPr>
            <p:ph type="pic" sz="quarter" idx="14"/>
          </p:nvPr>
        </p:nvPicPr>
        <p:blipFill>
          <a:blip r:embed="rId6" cstate="screen">
            <a:extLst>
              <a:ext uri="{28A0092B-C50C-407E-A947-70E740481C1C}">
                <a14:useLocalDpi xmlns:a14="http://schemas.microsoft.com/office/drawing/2010/main"/>
              </a:ext>
            </a:extLst>
          </a:blip>
          <a:srcRect/>
          <a:stretch>
            <a:fillRect/>
          </a:stretch>
        </p:blipFill>
        <p:spPr/>
      </p:pic>
      <p:pic>
        <p:nvPicPr>
          <p:cNvPr id="28" name="Bildplatzhalter 27" descr="Ein Bild, das Gebäude, Im Haus enthält.&#10;&#10;Automatisch generierte Beschreibung">
            <a:extLst>
              <a:ext uri="{FF2B5EF4-FFF2-40B4-BE49-F238E27FC236}">
                <a16:creationId xmlns:a16="http://schemas.microsoft.com/office/drawing/2014/main" id="{95D879D2-29EB-89CE-FF22-84F2A25DDF8C}"/>
              </a:ext>
            </a:extLst>
          </p:cNvPr>
          <p:cNvPicPr>
            <a:picLocks noGrp="1" noChangeAspect="1"/>
          </p:cNvPicPr>
          <p:nvPr>
            <p:ph type="pic" sz="quarter" idx="15"/>
          </p:nvPr>
        </p:nvPicPr>
        <p:blipFill>
          <a:blip r:embed="rId7" cstate="screen">
            <a:extLst>
              <a:ext uri="{28A0092B-C50C-407E-A947-70E740481C1C}">
                <a14:useLocalDpi xmlns:a14="http://schemas.microsoft.com/office/drawing/2010/main"/>
              </a:ext>
            </a:extLst>
          </a:blip>
          <a:srcRect/>
          <a:stretch>
            <a:fillRect/>
          </a:stretch>
        </p:blipFill>
        <p:spPr/>
      </p:pic>
      <p:sp>
        <p:nvSpPr>
          <p:cNvPr id="8" name="TextBox 7">
            <a:extLst>
              <a:ext uri="{FF2B5EF4-FFF2-40B4-BE49-F238E27FC236}">
                <a16:creationId xmlns:a16="http://schemas.microsoft.com/office/drawing/2014/main" id="{CCEC8E46-96C1-1319-5C67-C8E13035C2F7}"/>
              </a:ext>
            </a:extLst>
          </p:cNvPr>
          <p:cNvSpPr txBox="1"/>
          <p:nvPr/>
        </p:nvSpPr>
        <p:spPr>
          <a:xfrm>
            <a:off x="5989320" y="6391656"/>
            <a:ext cx="0" cy="0"/>
          </a:xfrm>
          <a:prstGeom prst="rect">
            <a:avLst/>
          </a:prstGeom>
          <a:noFill/>
        </p:spPr>
        <p:txBody>
          <a:bodyPr wrap="none" lIns="0" tIns="0" rIns="0" bIns="0" rtlCol="0">
            <a:noAutofit/>
          </a:bodyPr>
          <a:lstStyle/>
          <a:p>
            <a:pPr algn="l"/>
            <a:endParaRPr lang="en-DE" sz="1400" err="1"/>
          </a:p>
        </p:txBody>
      </p:sp>
      <p:sp>
        <p:nvSpPr>
          <p:cNvPr id="9" name="TextBox 8">
            <a:extLst>
              <a:ext uri="{FF2B5EF4-FFF2-40B4-BE49-F238E27FC236}">
                <a16:creationId xmlns:a16="http://schemas.microsoft.com/office/drawing/2014/main" id="{614703C0-D32A-455E-77E0-8BEF28348695}"/>
              </a:ext>
            </a:extLst>
          </p:cNvPr>
          <p:cNvSpPr txBox="1"/>
          <p:nvPr/>
        </p:nvSpPr>
        <p:spPr>
          <a:xfrm>
            <a:off x="6217920" y="6455664"/>
            <a:ext cx="0" cy="0"/>
          </a:xfrm>
          <a:prstGeom prst="rect">
            <a:avLst/>
          </a:prstGeom>
          <a:noFill/>
        </p:spPr>
        <p:txBody>
          <a:bodyPr wrap="none" lIns="0" tIns="0" rIns="0" bIns="0" rtlCol="0">
            <a:noAutofit/>
          </a:bodyPr>
          <a:lstStyle/>
          <a:p>
            <a:pPr algn="l"/>
            <a:endParaRPr lang="en-DE" sz="1400" err="1"/>
          </a:p>
        </p:txBody>
      </p:sp>
    </p:spTree>
    <p:extLst>
      <p:ext uri="{BB962C8B-B14F-4D97-AF65-F5344CB8AC3E}">
        <p14:creationId xmlns:p14="http://schemas.microsoft.com/office/powerpoint/2010/main" val="12906782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9">
            <a:extLst>
              <a:ext uri="{FF2B5EF4-FFF2-40B4-BE49-F238E27FC236}">
                <a16:creationId xmlns:a16="http://schemas.microsoft.com/office/drawing/2014/main" id="{32DCB59D-BCF3-C17A-17CC-95F5C26EF630}"/>
              </a:ext>
            </a:extLst>
          </p:cNvPr>
          <p:cNvGraphicFramePr>
            <a:graphicFrameLocks/>
          </p:cNvGraphicFramePr>
          <p:nvPr>
            <p:extLst>
              <p:ext uri="{D42A27DB-BD31-4B8C-83A1-F6EECF244321}">
                <p14:modId xmlns:p14="http://schemas.microsoft.com/office/powerpoint/2010/main" val="4099866737"/>
              </p:ext>
            </p:extLst>
          </p:nvPr>
        </p:nvGraphicFramePr>
        <p:xfrm>
          <a:off x="334963" y="1957600"/>
          <a:ext cx="6332536" cy="4265391"/>
        </p:xfrm>
        <a:graphic>
          <a:graphicData uri="http://schemas.openxmlformats.org/drawingml/2006/table">
            <a:tbl>
              <a:tblPr firstRow="1" bandRow="1">
                <a:tableStyleId>{2D5ABB26-0587-4C30-8999-92F81FD0307C}</a:tableStyleId>
              </a:tblPr>
              <a:tblGrid>
                <a:gridCol w="1646237">
                  <a:extLst>
                    <a:ext uri="{9D8B030D-6E8A-4147-A177-3AD203B41FA5}">
                      <a16:colId xmlns:a16="http://schemas.microsoft.com/office/drawing/2014/main" val="292186160"/>
                    </a:ext>
                  </a:extLst>
                </a:gridCol>
                <a:gridCol w="4686299">
                  <a:extLst>
                    <a:ext uri="{9D8B030D-6E8A-4147-A177-3AD203B41FA5}">
                      <a16:colId xmlns:a16="http://schemas.microsoft.com/office/drawing/2014/main" val="3336249058"/>
                    </a:ext>
                  </a:extLst>
                </a:gridCol>
              </a:tblGrid>
              <a:tr h="353349">
                <a:tc>
                  <a:txBody>
                    <a:bodyPr/>
                    <a:lstStyle/>
                    <a:p>
                      <a:r>
                        <a:rPr lang="de-DE" sz="1400"/>
                        <a:t>Customer</a:t>
                      </a:r>
                    </a:p>
                  </a:txBody>
                  <a:tcPr/>
                </a:tc>
                <a:tc>
                  <a:txBody>
                    <a:bodyPr/>
                    <a:lstStyle/>
                    <a:p>
                      <a:r>
                        <a:rPr lang="de-DE" sz="1400"/>
                        <a:t>Investor </a:t>
                      </a:r>
                      <a:r>
                        <a:rPr lang="de-DE" sz="1400" err="1"/>
                        <a:t>project</a:t>
                      </a:r>
                      <a:endParaRPr lang="de-DE" sz="1400"/>
                    </a:p>
                  </a:txBody>
                  <a:tcPr/>
                </a:tc>
                <a:extLst>
                  <a:ext uri="{0D108BD9-81ED-4DB2-BD59-A6C34878D82A}">
                    <a16:rowId xmlns:a16="http://schemas.microsoft.com/office/drawing/2014/main" val="2530908444"/>
                  </a:ext>
                </a:extLst>
              </a:tr>
              <a:tr h="493719">
                <a:tc>
                  <a:txBody>
                    <a:bodyPr/>
                    <a:lstStyle/>
                    <a:p>
                      <a:r>
                        <a:rPr lang="de-DE" sz="1400"/>
                        <a:t>Location</a:t>
                      </a:r>
                    </a:p>
                  </a:txBody>
                  <a:tcPr/>
                </a:tc>
                <a:tc>
                  <a:txBody>
                    <a:bodyPr/>
                    <a:lstStyle/>
                    <a:p>
                      <a:r>
                        <a:rPr lang="de-DE" sz="1400"/>
                        <a:t>Gotha</a:t>
                      </a:r>
                    </a:p>
                  </a:txBody>
                  <a:tcPr/>
                </a:tc>
                <a:extLst>
                  <a:ext uri="{0D108BD9-81ED-4DB2-BD59-A6C34878D82A}">
                    <a16:rowId xmlns:a16="http://schemas.microsoft.com/office/drawing/2014/main" val="4209748876"/>
                  </a:ext>
                </a:extLst>
              </a:tr>
              <a:tr h="353349">
                <a:tc>
                  <a:txBody>
                    <a:bodyPr/>
                    <a:lstStyle/>
                    <a:p>
                      <a:r>
                        <a:rPr lang="de-DE" sz="1400" err="1"/>
                        <a:t>Completion</a:t>
                      </a:r>
                      <a:endParaRPr lang="de-DE" sz="1400"/>
                    </a:p>
                  </a:txBody>
                  <a:tcPr/>
                </a:tc>
                <a:tc>
                  <a:txBody>
                    <a:bodyPr/>
                    <a:lstStyle/>
                    <a:p>
                      <a:r>
                        <a:rPr lang="de-DE" sz="1400"/>
                        <a:t>2020</a:t>
                      </a:r>
                    </a:p>
                  </a:txBody>
                  <a:tcPr/>
                </a:tc>
                <a:extLst>
                  <a:ext uri="{0D108BD9-81ED-4DB2-BD59-A6C34878D82A}">
                    <a16:rowId xmlns:a16="http://schemas.microsoft.com/office/drawing/2014/main" val="2453239232"/>
                  </a:ext>
                </a:extLst>
              </a:tr>
              <a:tr h="353349">
                <a:tc>
                  <a:txBody>
                    <a:bodyPr/>
                    <a:lstStyle/>
                    <a:p>
                      <a:endParaRPr lang="de-DE" sz="1400"/>
                    </a:p>
                  </a:txBody>
                  <a:tcPr/>
                </a:tc>
                <a:tc>
                  <a:txBody>
                    <a:bodyPr/>
                    <a:lstStyle/>
                    <a:p>
                      <a:endParaRPr lang="de-DE" sz="1400"/>
                    </a:p>
                  </a:txBody>
                  <a:tcPr/>
                </a:tc>
                <a:extLst>
                  <a:ext uri="{0D108BD9-81ED-4DB2-BD59-A6C34878D82A}">
                    <a16:rowId xmlns:a16="http://schemas.microsoft.com/office/drawing/2014/main" val="3651908582"/>
                  </a:ext>
                </a:extLst>
              </a:tr>
              <a:tr h="353349">
                <a:tc>
                  <a:txBody>
                    <a:bodyPr/>
                    <a:lstStyle/>
                    <a:p>
                      <a:endParaRPr lang="de-DE" sz="1400" b="1">
                        <a:solidFill>
                          <a:srgbClr val="004B68"/>
                        </a:solidFill>
                      </a:endParaRPr>
                    </a:p>
                  </a:txBody>
                  <a:tcPr/>
                </a:tc>
                <a:tc>
                  <a:txBody>
                    <a:bodyPr/>
                    <a:lstStyle/>
                    <a:p>
                      <a:endParaRPr lang="de-DE" sz="1400"/>
                    </a:p>
                  </a:txBody>
                  <a:tcPr/>
                </a:tc>
                <a:extLst>
                  <a:ext uri="{0D108BD9-81ED-4DB2-BD59-A6C34878D82A}">
                    <a16:rowId xmlns:a16="http://schemas.microsoft.com/office/drawing/2014/main" val="2645957491"/>
                  </a:ext>
                </a:extLst>
              </a:tr>
              <a:tr h="353349">
                <a:tc>
                  <a:txBody>
                    <a:bodyPr/>
                    <a:lstStyle/>
                    <a:p>
                      <a:r>
                        <a:rPr lang="de-DE" sz="1400"/>
                        <a:t>Power</a:t>
                      </a:r>
                    </a:p>
                  </a:txBody>
                  <a:tcPr/>
                </a:tc>
                <a:tc>
                  <a:txBody>
                    <a:bodyPr/>
                    <a:lstStyle/>
                    <a:p>
                      <a:r>
                        <a:rPr lang="de-DE" sz="1400"/>
                        <a:t>11 MW</a:t>
                      </a:r>
                    </a:p>
                  </a:txBody>
                  <a:tcPr/>
                </a:tc>
                <a:extLst>
                  <a:ext uri="{0D108BD9-81ED-4DB2-BD59-A6C34878D82A}">
                    <a16:rowId xmlns:a16="http://schemas.microsoft.com/office/drawing/2014/main" val="1668516189"/>
                  </a:ext>
                </a:extLst>
              </a:tr>
              <a:tr h="353349">
                <a:tc>
                  <a:txBody>
                    <a:bodyPr/>
                    <a:lstStyle/>
                    <a:p>
                      <a:r>
                        <a:rPr lang="de-DE" sz="1400" err="1"/>
                        <a:t>Capacity</a:t>
                      </a:r>
                      <a:endParaRPr lang="de-DE" sz="1400"/>
                    </a:p>
                  </a:txBody>
                  <a:tcPr/>
                </a:tc>
                <a:tc>
                  <a:txBody>
                    <a:bodyPr/>
                    <a:lstStyle/>
                    <a:p>
                      <a:r>
                        <a:rPr lang="de-DE" sz="1400"/>
                        <a:t>11 MWh</a:t>
                      </a:r>
                    </a:p>
                  </a:txBody>
                  <a:tcPr/>
                </a:tc>
                <a:extLst>
                  <a:ext uri="{0D108BD9-81ED-4DB2-BD59-A6C34878D82A}">
                    <a16:rowId xmlns:a16="http://schemas.microsoft.com/office/drawing/2014/main" val="3208256641"/>
                  </a:ext>
                </a:extLst>
              </a:tr>
              <a:tr h="353349">
                <a:tc>
                  <a:txBody>
                    <a:bodyPr/>
                    <a:lstStyle/>
                    <a:p>
                      <a:r>
                        <a:rPr lang="de-DE" sz="1400"/>
                        <a:t>System</a:t>
                      </a:r>
                    </a:p>
                  </a:txBody>
                  <a:tcPr/>
                </a:tc>
                <a:tc>
                  <a:txBody>
                    <a:bodyPr/>
                    <a:lstStyle/>
                    <a:p>
                      <a:r>
                        <a:rPr lang="de-DE" sz="1400"/>
                        <a:t>SAMSUNG SDI </a:t>
                      </a:r>
                    </a:p>
                  </a:txBody>
                  <a:tcPr/>
                </a:tc>
                <a:extLst>
                  <a:ext uri="{0D108BD9-81ED-4DB2-BD59-A6C34878D82A}">
                    <a16:rowId xmlns:a16="http://schemas.microsoft.com/office/drawing/2014/main" val="1377091333"/>
                  </a:ext>
                </a:extLst>
              </a:tr>
              <a:tr h="779792">
                <a:tc>
                  <a:txBody>
                    <a:bodyPr/>
                    <a:lstStyle/>
                    <a:p>
                      <a:r>
                        <a:rPr lang="de-DE" sz="1400"/>
                        <a:t>Design</a:t>
                      </a:r>
                    </a:p>
                  </a:txBody>
                  <a:tcPr/>
                </a:tc>
                <a:tc>
                  <a:txBody>
                    <a:bodyPr/>
                    <a:lstStyle/>
                    <a:p>
                      <a:r>
                        <a:rPr lang="de-DE" sz="1400"/>
                        <a:t>40 </a:t>
                      </a:r>
                      <a:r>
                        <a:rPr lang="de-DE" sz="1400" err="1"/>
                        <a:t>ft</a:t>
                      </a:r>
                      <a:r>
                        <a:rPr lang="de-DE" sz="1400"/>
                        <a:t> </a:t>
                      </a:r>
                      <a:r>
                        <a:rPr lang="de-DE" sz="1400" err="1"/>
                        <a:t>Battery</a:t>
                      </a:r>
                      <a:r>
                        <a:rPr lang="de-DE" sz="1400"/>
                        <a:t> </a:t>
                      </a:r>
                      <a:r>
                        <a:rPr lang="de-DE" sz="1400" err="1"/>
                        <a:t>container</a:t>
                      </a:r>
                      <a:endParaRPr lang="de-DE" sz="1400"/>
                    </a:p>
                    <a:p>
                      <a:r>
                        <a:rPr lang="de-DE" sz="1400" err="1"/>
                        <a:t>Rectifier</a:t>
                      </a:r>
                      <a:endParaRPr lang="de-DE" sz="1400"/>
                    </a:p>
                    <a:p>
                      <a:r>
                        <a:rPr lang="de-DE" sz="1400"/>
                        <a:t>Transformer</a:t>
                      </a:r>
                    </a:p>
                    <a:p>
                      <a:r>
                        <a:rPr lang="de-DE" sz="1400"/>
                        <a:t>Transfer </a:t>
                      </a:r>
                      <a:r>
                        <a:rPr lang="de-DE" sz="1400" err="1"/>
                        <a:t>station</a:t>
                      </a:r>
                      <a:endParaRPr lang="de-DE" sz="1400"/>
                    </a:p>
                  </a:txBody>
                  <a:tcPr/>
                </a:tc>
                <a:extLst>
                  <a:ext uri="{0D108BD9-81ED-4DB2-BD59-A6C34878D82A}">
                    <a16:rowId xmlns:a16="http://schemas.microsoft.com/office/drawing/2014/main" val="1188651077"/>
                  </a:ext>
                </a:extLst>
              </a:tr>
              <a:tr h="353349">
                <a:tc>
                  <a:txBody>
                    <a:bodyPr/>
                    <a:lstStyle/>
                    <a:p>
                      <a:r>
                        <a:rPr lang="de-DE" sz="1400"/>
                        <a:t>EMS</a:t>
                      </a:r>
                    </a:p>
                  </a:txBody>
                  <a:tcPr/>
                </a:tc>
                <a:tc>
                  <a:txBody>
                    <a:bodyPr/>
                    <a:lstStyle/>
                    <a:p>
                      <a:r>
                        <a:rPr lang="de-DE" sz="1400"/>
                        <a:t>Smart Power </a:t>
                      </a:r>
                      <a:r>
                        <a:rPr lang="de-DE" sz="1400" err="1"/>
                        <a:t>iEMS</a:t>
                      </a:r>
                      <a:endParaRPr lang="de-DE" sz="1400"/>
                    </a:p>
                  </a:txBody>
                  <a:tcPr/>
                </a:tc>
                <a:extLst>
                  <a:ext uri="{0D108BD9-81ED-4DB2-BD59-A6C34878D82A}">
                    <a16:rowId xmlns:a16="http://schemas.microsoft.com/office/drawing/2014/main" val="1140375300"/>
                  </a:ext>
                </a:extLst>
              </a:tr>
            </a:tbl>
          </a:graphicData>
        </a:graphic>
      </p:graphicFrame>
      <p:sp>
        <p:nvSpPr>
          <p:cNvPr id="2" name="Titel 1">
            <a:extLst>
              <a:ext uri="{FF2B5EF4-FFF2-40B4-BE49-F238E27FC236}">
                <a16:creationId xmlns:a16="http://schemas.microsoft.com/office/drawing/2014/main" id="{EA5ACB9B-1129-2225-AA5B-9BCE591B665D}"/>
              </a:ext>
            </a:extLst>
          </p:cNvPr>
          <p:cNvSpPr>
            <a:spLocks noGrp="1"/>
          </p:cNvSpPr>
          <p:nvPr>
            <p:ph type="title"/>
          </p:nvPr>
        </p:nvSpPr>
        <p:spPr/>
        <p:txBody>
          <a:bodyPr/>
          <a:lstStyle/>
          <a:p>
            <a:r>
              <a:rPr lang="de-DE"/>
              <a:t>SMAREG 1 - </a:t>
            </a:r>
            <a:r>
              <a:rPr lang="de-DE" err="1"/>
              <a:t>Smartbooster</a:t>
            </a:r>
            <a:endParaRPr lang="de-DE"/>
          </a:p>
        </p:txBody>
      </p:sp>
      <p:sp>
        <p:nvSpPr>
          <p:cNvPr id="4" name="Foliennummernplatzhalter 3">
            <a:extLst>
              <a:ext uri="{FF2B5EF4-FFF2-40B4-BE49-F238E27FC236}">
                <a16:creationId xmlns:a16="http://schemas.microsoft.com/office/drawing/2014/main" id="{D816D9FC-0B40-AD80-D149-4E028DFD35AC}"/>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2856411-09AC-47D4-94EF-27DE10819023}" type="slidenum">
              <a:rPr kumimoji="0" lang="de-DE" sz="10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de-DE" sz="1000" b="0" i="0" u="none" strike="noStrike" kern="1200" cap="none" spc="0" normalizeH="0" baseline="0" noProof="0">
              <a:ln>
                <a:noFill/>
              </a:ln>
              <a:solidFill>
                <a:srgbClr val="000000"/>
              </a:solidFill>
              <a:effectLst/>
              <a:uLnTx/>
              <a:uFillTx/>
              <a:latin typeface="Arial"/>
              <a:ea typeface="+mn-ea"/>
              <a:cs typeface="+mn-cs"/>
            </a:endParaRPr>
          </a:p>
        </p:txBody>
      </p:sp>
      <p:sp>
        <p:nvSpPr>
          <p:cNvPr id="6" name="Textfeld 5">
            <a:extLst>
              <a:ext uri="{FF2B5EF4-FFF2-40B4-BE49-F238E27FC236}">
                <a16:creationId xmlns:a16="http://schemas.microsoft.com/office/drawing/2014/main" id="{2C85CAC9-C381-4908-E539-B4FEF30BD122}"/>
              </a:ext>
            </a:extLst>
          </p:cNvPr>
          <p:cNvSpPr txBox="1">
            <a:spLocks/>
          </p:cNvSpPr>
          <p:nvPr/>
        </p:nvSpPr>
        <p:spPr>
          <a:xfrm>
            <a:off x="334963" y="3113475"/>
            <a:ext cx="6408000" cy="540000"/>
          </a:xfrm>
          <a:prstGeom prst="roundRect">
            <a:avLst>
              <a:gd name="adj" fmla="val 18248"/>
            </a:avLst>
          </a:prstGeom>
          <a:solidFill>
            <a:schemeClr val="accent1"/>
          </a:solidFill>
          <a:ln w="6350">
            <a:noFill/>
          </a:ln>
        </p:spPr>
        <p:txBody>
          <a:bodyPr wrap="square" lIns="144000" tIns="0" rIns="0" bIns="0" rtlCol="0" anchor="ctr">
            <a:no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de-DE" sz="1600" b="1" i="0" u="none" strike="noStrike" kern="1200" cap="none" spc="0" normalizeH="0" baseline="0" noProof="0">
                <a:ln>
                  <a:noFill/>
                </a:ln>
                <a:solidFill>
                  <a:srgbClr val="E1FF00"/>
                </a:solidFill>
                <a:effectLst/>
                <a:uLnTx/>
                <a:uFillTx/>
                <a:latin typeface="Arial"/>
                <a:ea typeface="+mn-ea"/>
                <a:cs typeface="Arial" panose="020B0604020202020204" pitchFamily="34" charset="0"/>
              </a:rPr>
              <a:t>Technical Design</a:t>
            </a:r>
          </a:p>
        </p:txBody>
      </p:sp>
      <p:sp>
        <p:nvSpPr>
          <p:cNvPr id="7" name="Textfeld 6">
            <a:extLst>
              <a:ext uri="{FF2B5EF4-FFF2-40B4-BE49-F238E27FC236}">
                <a16:creationId xmlns:a16="http://schemas.microsoft.com/office/drawing/2014/main" id="{44421AA3-1BCB-043F-6CF5-0A20C71D7E29}"/>
              </a:ext>
            </a:extLst>
          </p:cNvPr>
          <p:cNvSpPr txBox="1">
            <a:spLocks/>
          </p:cNvSpPr>
          <p:nvPr/>
        </p:nvSpPr>
        <p:spPr>
          <a:xfrm>
            <a:off x="334963" y="1355125"/>
            <a:ext cx="6408000" cy="540000"/>
          </a:xfrm>
          <a:prstGeom prst="roundRect">
            <a:avLst>
              <a:gd name="adj" fmla="val 18248"/>
            </a:avLst>
          </a:prstGeom>
          <a:solidFill>
            <a:schemeClr val="accent1"/>
          </a:solidFill>
          <a:ln w="6350">
            <a:noFill/>
          </a:ln>
        </p:spPr>
        <p:txBody>
          <a:bodyPr wrap="square" lIns="144000" tIns="0" rIns="0" bIns="0" rtlCol="0" anchor="ctr">
            <a:no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de-DE" sz="1600" b="1" i="0" u="none" strike="noStrike" kern="1200" cap="none" spc="0" normalizeH="0" baseline="0" noProof="0">
                <a:ln>
                  <a:noFill/>
                </a:ln>
                <a:solidFill>
                  <a:srgbClr val="E1FF00"/>
                </a:solidFill>
                <a:effectLst/>
                <a:uLnTx/>
                <a:uFillTx/>
                <a:latin typeface="Arial"/>
                <a:ea typeface="+mn-ea"/>
                <a:cs typeface="Arial" panose="020B0604020202020204" pitchFamily="34" charset="0"/>
              </a:rPr>
              <a:t>Key Facts</a:t>
            </a:r>
          </a:p>
        </p:txBody>
      </p:sp>
      <p:pic>
        <p:nvPicPr>
          <p:cNvPr id="13" name="Grafik 12">
            <a:extLst>
              <a:ext uri="{FF2B5EF4-FFF2-40B4-BE49-F238E27FC236}">
                <a16:creationId xmlns:a16="http://schemas.microsoft.com/office/drawing/2014/main" id="{B8B4086C-07ED-DFCE-DCD8-3734A7F7FF5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387931" y="4567701"/>
            <a:ext cx="647998" cy="719998"/>
          </a:xfrm>
          <a:prstGeom prst="rect">
            <a:avLst/>
          </a:prstGeom>
        </p:spPr>
      </p:pic>
      <p:pic>
        <p:nvPicPr>
          <p:cNvPr id="16" name="Grafik 15">
            <a:extLst>
              <a:ext uri="{FF2B5EF4-FFF2-40B4-BE49-F238E27FC236}">
                <a16:creationId xmlns:a16="http://schemas.microsoft.com/office/drawing/2014/main" id="{037EDBBD-95B8-6CF8-F1D7-C0D4AF8D76AA}"/>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680898" y="5345044"/>
            <a:ext cx="647999" cy="720000"/>
          </a:xfrm>
          <a:prstGeom prst="rect">
            <a:avLst/>
          </a:prstGeom>
        </p:spPr>
      </p:pic>
      <p:pic>
        <p:nvPicPr>
          <p:cNvPr id="17" name="Grafik 16">
            <a:extLst>
              <a:ext uri="{FF2B5EF4-FFF2-40B4-BE49-F238E27FC236}">
                <a16:creationId xmlns:a16="http://schemas.microsoft.com/office/drawing/2014/main" id="{2FB81607-0E26-1270-07BA-28142F1A5138}"/>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6094963" y="4567701"/>
            <a:ext cx="647998" cy="719998"/>
          </a:xfrm>
          <a:prstGeom prst="rect">
            <a:avLst/>
          </a:prstGeom>
        </p:spPr>
      </p:pic>
      <p:pic>
        <p:nvPicPr>
          <p:cNvPr id="18" name="Grafik 17">
            <a:extLst>
              <a:ext uri="{FF2B5EF4-FFF2-40B4-BE49-F238E27FC236}">
                <a16:creationId xmlns:a16="http://schemas.microsoft.com/office/drawing/2014/main" id="{D6411086-206C-D973-6DAF-310FE9835E49}"/>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4680898" y="4572251"/>
            <a:ext cx="647997" cy="719997"/>
          </a:xfrm>
          <a:prstGeom prst="rect">
            <a:avLst/>
          </a:prstGeom>
        </p:spPr>
      </p:pic>
      <p:pic>
        <p:nvPicPr>
          <p:cNvPr id="19" name="Grafik 18">
            <a:extLst>
              <a:ext uri="{FF2B5EF4-FFF2-40B4-BE49-F238E27FC236}">
                <a16:creationId xmlns:a16="http://schemas.microsoft.com/office/drawing/2014/main" id="{E21D57F2-7E28-E253-FD8A-37A5087749FE}"/>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4672687" y="5335144"/>
            <a:ext cx="647997" cy="719997"/>
          </a:xfrm>
          <a:prstGeom prst="rect">
            <a:avLst/>
          </a:prstGeom>
        </p:spPr>
      </p:pic>
      <p:pic>
        <p:nvPicPr>
          <p:cNvPr id="12" name="Bildplatzhalter 11" descr="Ein Bild, das draußen, Behälter, Frachtcontainer, Gelände enthält.&#10;&#10;Automatisch generierte Beschreibung">
            <a:extLst>
              <a:ext uri="{FF2B5EF4-FFF2-40B4-BE49-F238E27FC236}">
                <a16:creationId xmlns:a16="http://schemas.microsoft.com/office/drawing/2014/main" id="{7F9FF51C-7827-4A07-A4D5-564C8117A7D7}"/>
              </a:ext>
            </a:extLst>
          </p:cNvPr>
          <p:cNvPicPr>
            <a:picLocks noGrp="1" noChangeAspect="1"/>
          </p:cNvPicPr>
          <p:nvPr>
            <p:ph type="pic" sz="quarter" idx="15"/>
          </p:nvPr>
        </p:nvPicPr>
        <p:blipFill>
          <a:blip r:embed="rId8" cstate="screen">
            <a:extLst>
              <a:ext uri="{28A0092B-C50C-407E-A947-70E740481C1C}">
                <a14:useLocalDpi xmlns:a14="http://schemas.microsoft.com/office/drawing/2010/main"/>
              </a:ext>
            </a:extLst>
          </a:blip>
          <a:srcRect/>
          <a:stretch>
            <a:fillRect/>
          </a:stretch>
        </p:blipFill>
        <p:spPr/>
      </p:pic>
      <p:pic>
        <p:nvPicPr>
          <p:cNvPr id="15" name="Bildplatzhalter 14" descr="Ein Bild, das Himmel, draußen, Wolke, Gelände enthält.&#10;&#10;Automatisch generierte Beschreibung">
            <a:extLst>
              <a:ext uri="{FF2B5EF4-FFF2-40B4-BE49-F238E27FC236}">
                <a16:creationId xmlns:a16="http://schemas.microsoft.com/office/drawing/2014/main" id="{B6C7BD02-3D4C-D2FD-174D-7D1FAF665E27}"/>
              </a:ext>
            </a:extLst>
          </p:cNvPr>
          <p:cNvPicPr>
            <a:picLocks noGrp="1" noChangeAspect="1"/>
          </p:cNvPicPr>
          <p:nvPr>
            <p:ph type="pic" sz="quarter" idx="14"/>
          </p:nvPr>
        </p:nvPicPr>
        <p:blipFill>
          <a:blip r:embed="rId9"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0934111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9">
            <a:extLst>
              <a:ext uri="{FF2B5EF4-FFF2-40B4-BE49-F238E27FC236}">
                <a16:creationId xmlns:a16="http://schemas.microsoft.com/office/drawing/2014/main" id="{32DCB59D-BCF3-C17A-17CC-95F5C26EF630}"/>
              </a:ext>
            </a:extLst>
          </p:cNvPr>
          <p:cNvGraphicFramePr>
            <a:graphicFrameLocks/>
          </p:cNvGraphicFramePr>
          <p:nvPr>
            <p:extLst>
              <p:ext uri="{D42A27DB-BD31-4B8C-83A1-F6EECF244321}">
                <p14:modId xmlns:p14="http://schemas.microsoft.com/office/powerpoint/2010/main" val="1056595057"/>
              </p:ext>
            </p:extLst>
          </p:nvPr>
        </p:nvGraphicFramePr>
        <p:xfrm>
          <a:off x="334963" y="1957600"/>
          <a:ext cx="6332536" cy="4100303"/>
        </p:xfrm>
        <a:graphic>
          <a:graphicData uri="http://schemas.openxmlformats.org/drawingml/2006/table">
            <a:tbl>
              <a:tblPr firstRow="1" bandRow="1">
                <a:tableStyleId>{2D5ABB26-0587-4C30-8999-92F81FD0307C}</a:tableStyleId>
              </a:tblPr>
              <a:tblGrid>
                <a:gridCol w="1646237">
                  <a:extLst>
                    <a:ext uri="{9D8B030D-6E8A-4147-A177-3AD203B41FA5}">
                      <a16:colId xmlns:a16="http://schemas.microsoft.com/office/drawing/2014/main" val="292186160"/>
                    </a:ext>
                  </a:extLst>
                </a:gridCol>
                <a:gridCol w="4686299">
                  <a:extLst>
                    <a:ext uri="{9D8B030D-6E8A-4147-A177-3AD203B41FA5}">
                      <a16:colId xmlns:a16="http://schemas.microsoft.com/office/drawing/2014/main" val="3336249058"/>
                    </a:ext>
                  </a:extLst>
                </a:gridCol>
              </a:tblGrid>
              <a:tr h="353349">
                <a:tc>
                  <a:txBody>
                    <a:bodyPr/>
                    <a:lstStyle/>
                    <a:p>
                      <a:r>
                        <a:rPr lang="de-DE" sz="1400"/>
                        <a:t>Customer</a:t>
                      </a:r>
                    </a:p>
                  </a:txBody>
                  <a:tcPr/>
                </a:tc>
                <a:tc>
                  <a:txBody>
                    <a:bodyPr/>
                    <a:lstStyle/>
                    <a:p>
                      <a:r>
                        <a:rPr lang="de-DE" sz="1400"/>
                        <a:t>Industrial Customer</a:t>
                      </a:r>
                    </a:p>
                  </a:txBody>
                  <a:tcPr/>
                </a:tc>
                <a:extLst>
                  <a:ext uri="{0D108BD9-81ED-4DB2-BD59-A6C34878D82A}">
                    <a16:rowId xmlns:a16="http://schemas.microsoft.com/office/drawing/2014/main" val="2530908444"/>
                  </a:ext>
                </a:extLst>
              </a:tr>
              <a:tr h="493719">
                <a:tc>
                  <a:txBody>
                    <a:bodyPr/>
                    <a:lstStyle/>
                    <a:p>
                      <a:r>
                        <a:rPr lang="de-DE" sz="1400"/>
                        <a:t>Location</a:t>
                      </a:r>
                    </a:p>
                  </a:txBody>
                  <a:tcPr/>
                </a:tc>
                <a:tc>
                  <a:txBody>
                    <a:bodyPr/>
                    <a:lstStyle/>
                    <a:p>
                      <a:r>
                        <a:rPr lang="de-DE" sz="1400"/>
                        <a:t>Kaufbeuren</a:t>
                      </a:r>
                    </a:p>
                  </a:txBody>
                  <a:tcPr/>
                </a:tc>
                <a:extLst>
                  <a:ext uri="{0D108BD9-81ED-4DB2-BD59-A6C34878D82A}">
                    <a16:rowId xmlns:a16="http://schemas.microsoft.com/office/drawing/2014/main" val="4209748876"/>
                  </a:ext>
                </a:extLst>
              </a:tr>
              <a:tr h="353349">
                <a:tc>
                  <a:txBody>
                    <a:bodyPr/>
                    <a:lstStyle/>
                    <a:p>
                      <a:r>
                        <a:rPr lang="de-DE" sz="1400" err="1"/>
                        <a:t>Completion</a:t>
                      </a:r>
                      <a:endParaRPr lang="de-DE" sz="1400"/>
                    </a:p>
                  </a:txBody>
                  <a:tcPr/>
                </a:tc>
                <a:tc>
                  <a:txBody>
                    <a:bodyPr/>
                    <a:lstStyle/>
                    <a:p>
                      <a:r>
                        <a:rPr lang="de-DE" sz="1400"/>
                        <a:t>2021</a:t>
                      </a:r>
                    </a:p>
                  </a:txBody>
                  <a:tcPr/>
                </a:tc>
                <a:extLst>
                  <a:ext uri="{0D108BD9-81ED-4DB2-BD59-A6C34878D82A}">
                    <a16:rowId xmlns:a16="http://schemas.microsoft.com/office/drawing/2014/main" val="2453239232"/>
                  </a:ext>
                </a:extLst>
              </a:tr>
              <a:tr h="353349">
                <a:tc>
                  <a:txBody>
                    <a:bodyPr/>
                    <a:lstStyle/>
                    <a:p>
                      <a:endParaRPr lang="de-DE" sz="1400"/>
                    </a:p>
                  </a:txBody>
                  <a:tcPr/>
                </a:tc>
                <a:tc>
                  <a:txBody>
                    <a:bodyPr/>
                    <a:lstStyle/>
                    <a:p>
                      <a:endParaRPr lang="de-DE" sz="1400"/>
                    </a:p>
                  </a:txBody>
                  <a:tcPr/>
                </a:tc>
                <a:extLst>
                  <a:ext uri="{0D108BD9-81ED-4DB2-BD59-A6C34878D82A}">
                    <a16:rowId xmlns:a16="http://schemas.microsoft.com/office/drawing/2014/main" val="3651908582"/>
                  </a:ext>
                </a:extLst>
              </a:tr>
              <a:tr h="353349">
                <a:tc>
                  <a:txBody>
                    <a:bodyPr/>
                    <a:lstStyle/>
                    <a:p>
                      <a:endParaRPr lang="de-DE" sz="1400" b="1">
                        <a:solidFill>
                          <a:srgbClr val="004B68"/>
                        </a:solidFill>
                      </a:endParaRPr>
                    </a:p>
                  </a:txBody>
                  <a:tcPr/>
                </a:tc>
                <a:tc>
                  <a:txBody>
                    <a:bodyPr/>
                    <a:lstStyle/>
                    <a:p>
                      <a:endParaRPr lang="de-DE" sz="1400"/>
                    </a:p>
                  </a:txBody>
                  <a:tcPr/>
                </a:tc>
                <a:extLst>
                  <a:ext uri="{0D108BD9-81ED-4DB2-BD59-A6C34878D82A}">
                    <a16:rowId xmlns:a16="http://schemas.microsoft.com/office/drawing/2014/main" val="2645957491"/>
                  </a:ext>
                </a:extLst>
              </a:tr>
              <a:tr h="353349">
                <a:tc>
                  <a:txBody>
                    <a:bodyPr/>
                    <a:lstStyle/>
                    <a:p>
                      <a:r>
                        <a:rPr lang="de-DE" sz="1400"/>
                        <a:t>Power</a:t>
                      </a:r>
                    </a:p>
                  </a:txBody>
                  <a:tcPr/>
                </a:tc>
                <a:tc>
                  <a:txBody>
                    <a:bodyPr/>
                    <a:lstStyle/>
                    <a:p>
                      <a:r>
                        <a:rPr lang="de-DE" sz="1400"/>
                        <a:t>7,3 MW</a:t>
                      </a:r>
                    </a:p>
                  </a:txBody>
                  <a:tcPr/>
                </a:tc>
                <a:extLst>
                  <a:ext uri="{0D108BD9-81ED-4DB2-BD59-A6C34878D82A}">
                    <a16:rowId xmlns:a16="http://schemas.microsoft.com/office/drawing/2014/main" val="1668516189"/>
                  </a:ext>
                </a:extLst>
              </a:tr>
              <a:tr h="353349">
                <a:tc>
                  <a:txBody>
                    <a:bodyPr/>
                    <a:lstStyle/>
                    <a:p>
                      <a:r>
                        <a:rPr lang="de-DE" sz="1400" err="1"/>
                        <a:t>Capacity</a:t>
                      </a:r>
                      <a:endParaRPr lang="de-DE" sz="1400"/>
                    </a:p>
                  </a:txBody>
                  <a:tcPr/>
                </a:tc>
                <a:tc>
                  <a:txBody>
                    <a:bodyPr/>
                    <a:lstStyle/>
                    <a:p>
                      <a:r>
                        <a:rPr lang="de-DE" sz="1400"/>
                        <a:t>3,7 MWh</a:t>
                      </a:r>
                    </a:p>
                  </a:txBody>
                  <a:tcPr/>
                </a:tc>
                <a:extLst>
                  <a:ext uri="{0D108BD9-81ED-4DB2-BD59-A6C34878D82A}">
                    <a16:rowId xmlns:a16="http://schemas.microsoft.com/office/drawing/2014/main" val="3208256641"/>
                  </a:ext>
                </a:extLst>
              </a:tr>
              <a:tr h="353349">
                <a:tc>
                  <a:txBody>
                    <a:bodyPr/>
                    <a:lstStyle/>
                    <a:p>
                      <a:r>
                        <a:rPr lang="de-DE" sz="1400"/>
                        <a:t>System</a:t>
                      </a:r>
                    </a:p>
                  </a:txBody>
                  <a:tcPr/>
                </a:tc>
                <a:tc>
                  <a:txBody>
                    <a:bodyPr/>
                    <a:lstStyle/>
                    <a:p>
                      <a:r>
                        <a:rPr lang="de-DE" sz="1400"/>
                        <a:t>SAMSUNG SDI </a:t>
                      </a:r>
                    </a:p>
                  </a:txBody>
                  <a:tcPr/>
                </a:tc>
                <a:extLst>
                  <a:ext uri="{0D108BD9-81ED-4DB2-BD59-A6C34878D82A}">
                    <a16:rowId xmlns:a16="http://schemas.microsoft.com/office/drawing/2014/main" val="1377091333"/>
                  </a:ext>
                </a:extLst>
              </a:tr>
              <a:tr h="779792">
                <a:tc>
                  <a:txBody>
                    <a:bodyPr/>
                    <a:lstStyle/>
                    <a:p>
                      <a:r>
                        <a:rPr lang="de-DE" sz="1400"/>
                        <a:t>Design</a:t>
                      </a:r>
                    </a:p>
                  </a:txBody>
                  <a:tcPr/>
                </a:tc>
                <a:tc>
                  <a:txBody>
                    <a:bodyPr/>
                    <a:lstStyle/>
                    <a:p>
                      <a:r>
                        <a:rPr lang="de-DE" sz="1400"/>
                        <a:t>20ft </a:t>
                      </a:r>
                      <a:r>
                        <a:rPr lang="de-DE" sz="1400" err="1"/>
                        <a:t>Battery</a:t>
                      </a:r>
                      <a:r>
                        <a:rPr lang="de-DE" sz="1400"/>
                        <a:t> </a:t>
                      </a:r>
                      <a:r>
                        <a:rPr lang="de-DE" sz="1400" err="1"/>
                        <a:t>container</a:t>
                      </a:r>
                      <a:endParaRPr lang="de-DE" sz="1400"/>
                    </a:p>
                    <a:p>
                      <a:r>
                        <a:rPr lang="de-DE" sz="1400" err="1"/>
                        <a:t>Rectifier</a:t>
                      </a:r>
                      <a:endParaRPr lang="de-DE" sz="1400"/>
                    </a:p>
                    <a:p>
                      <a:r>
                        <a:rPr lang="de-DE" sz="1400"/>
                        <a:t>Transformer</a:t>
                      </a:r>
                    </a:p>
                  </a:txBody>
                  <a:tcPr/>
                </a:tc>
                <a:extLst>
                  <a:ext uri="{0D108BD9-81ED-4DB2-BD59-A6C34878D82A}">
                    <a16:rowId xmlns:a16="http://schemas.microsoft.com/office/drawing/2014/main" val="1188651077"/>
                  </a:ext>
                </a:extLst>
              </a:tr>
              <a:tr h="353349">
                <a:tc>
                  <a:txBody>
                    <a:bodyPr/>
                    <a:lstStyle/>
                    <a:p>
                      <a:r>
                        <a:rPr lang="de-DE" sz="1400"/>
                        <a:t>EMS</a:t>
                      </a:r>
                    </a:p>
                  </a:txBody>
                  <a:tcPr/>
                </a:tc>
                <a:tc>
                  <a:txBody>
                    <a:bodyPr/>
                    <a:lstStyle/>
                    <a:p>
                      <a:r>
                        <a:rPr lang="de-DE" sz="1400"/>
                        <a:t>Smart Power </a:t>
                      </a:r>
                      <a:r>
                        <a:rPr lang="de-DE" sz="1400" err="1"/>
                        <a:t>iEMS</a:t>
                      </a:r>
                      <a:endParaRPr lang="de-DE" sz="1400"/>
                    </a:p>
                  </a:txBody>
                  <a:tcPr/>
                </a:tc>
                <a:extLst>
                  <a:ext uri="{0D108BD9-81ED-4DB2-BD59-A6C34878D82A}">
                    <a16:rowId xmlns:a16="http://schemas.microsoft.com/office/drawing/2014/main" val="1140375300"/>
                  </a:ext>
                </a:extLst>
              </a:tr>
            </a:tbl>
          </a:graphicData>
        </a:graphic>
      </p:graphicFrame>
      <p:sp>
        <p:nvSpPr>
          <p:cNvPr id="2" name="Titel 1">
            <a:extLst>
              <a:ext uri="{FF2B5EF4-FFF2-40B4-BE49-F238E27FC236}">
                <a16:creationId xmlns:a16="http://schemas.microsoft.com/office/drawing/2014/main" id="{EA5ACB9B-1129-2225-AA5B-9BCE591B665D}"/>
              </a:ext>
            </a:extLst>
          </p:cNvPr>
          <p:cNvSpPr>
            <a:spLocks noGrp="1"/>
          </p:cNvSpPr>
          <p:nvPr>
            <p:ph type="title"/>
          </p:nvPr>
        </p:nvSpPr>
        <p:spPr/>
        <p:txBody>
          <a:bodyPr/>
          <a:lstStyle/>
          <a:p>
            <a:r>
              <a:rPr lang="de-DE"/>
              <a:t>VWEW </a:t>
            </a:r>
            <a:r>
              <a:rPr lang="de-DE" err="1"/>
              <a:t>Leinau</a:t>
            </a:r>
            <a:r>
              <a:rPr lang="de-DE"/>
              <a:t>		</a:t>
            </a:r>
            <a:br>
              <a:rPr lang="de-DE"/>
            </a:br>
            <a:endParaRPr lang="de-DE"/>
          </a:p>
        </p:txBody>
      </p:sp>
      <p:sp>
        <p:nvSpPr>
          <p:cNvPr id="4" name="Foliennummernplatzhalter 3">
            <a:extLst>
              <a:ext uri="{FF2B5EF4-FFF2-40B4-BE49-F238E27FC236}">
                <a16:creationId xmlns:a16="http://schemas.microsoft.com/office/drawing/2014/main" id="{D816D9FC-0B40-AD80-D149-4E028DFD35AC}"/>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2856411-09AC-47D4-94EF-27DE10819023}" type="slidenum">
              <a:rPr kumimoji="0" lang="de-DE" sz="10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13</a:t>
            </a:fld>
            <a:endParaRPr kumimoji="0" lang="de-DE" sz="1000" b="0" i="0" u="none" strike="noStrike" kern="1200" cap="none" spc="0" normalizeH="0" baseline="0" noProof="0">
              <a:ln>
                <a:noFill/>
              </a:ln>
              <a:solidFill>
                <a:srgbClr val="000000"/>
              </a:solidFill>
              <a:effectLst/>
              <a:uLnTx/>
              <a:uFillTx/>
              <a:latin typeface="Arial"/>
              <a:ea typeface="+mn-ea"/>
              <a:cs typeface="+mn-cs"/>
            </a:endParaRPr>
          </a:p>
        </p:txBody>
      </p:sp>
      <p:sp>
        <p:nvSpPr>
          <p:cNvPr id="6" name="Textfeld 5">
            <a:extLst>
              <a:ext uri="{FF2B5EF4-FFF2-40B4-BE49-F238E27FC236}">
                <a16:creationId xmlns:a16="http://schemas.microsoft.com/office/drawing/2014/main" id="{2C85CAC9-C381-4908-E539-B4FEF30BD122}"/>
              </a:ext>
            </a:extLst>
          </p:cNvPr>
          <p:cNvSpPr txBox="1">
            <a:spLocks/>
          </p:cNvSpPr>
          <p:nvPr/>
        </p:nvSpPr>
        <p:spPr>
          <a:xfrm>
            <a:off x="334963" y="3113475"/>
            <a:ext cx="6408000" cy="540000"/>
          </a:xfrm>
          <a:prstGeom prst="roundRect">
            <a:avLst>
              <a:gd name="adj" fmla="val 18248"/>
            </a:avLst>
          </a:prstGeom>
          <a:solidFill>
            <a:schemeClr val="accent1"/>
          </a:solidFill>
          <a:ln w="6350">
            <a:noFill/>
          </a:ln>
        </p:spPr>
        <p:txBody>
          <a:bodyPr wrap="square" lIns="144000" tIns="0" rIns="0" bIns="0" rtlCol="0" anchor="ctr">
            <a:no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lang="de-DE" sz="1600" b="1">
                <a:solidFill>
                  <a:srgbClr val="E1FF00"/>
                </a:solidFill>
                <a:latin typeface="Arial"/>
                <a:cs typeface="Arial" panose="020B0604020202020204" pitchFamily="34" charset="0"/>
              </a:rPr>
              <a:t>Technical Design</a:t>
            </a:r>
            <a:endParaRPr kumimoji="0" lang="de-DE" sz="1600" b="1" i="0" u="none" strike="noStrike" kern="1200" cap="none" spc="0" normalizeH="0" baseline="0" noProof="0">
              <a:ln>
                <a:noFill/>
              </a:ln>
              <a:solidFill>
                <a:srgbClr val="E1FF00"/>
              </a:solidFill>
              <a:effectLst/>
              <a:uLnTx/>
              <a:uFillTx/>
              <a:latin typeface="Arial"/>
              <a:ea typeface="+mn-ea"/>
              <a:cs typeface="Arial" panose="020B0604020202020204" pitchFamily="34" charset="0"/>
            </a:endParaRPr>
          </a:p>
        </p:txBody>
      </p:sp>
      <p:sp>
        <p:nvSpPr>
          <p:cNvPr id="7" name="Textfeld 6">
            <a:extLst>
              <a:ext uri="{FF2B5EF4-FFF2-40B4-BE49-F238E27FC236}">
                <a16:creationId xmlns:a16="http://schemas.microsoft.com/office/drawing/2014/main" id="{44421AA3-1BCB-043F-6CF5-0A20C71D7E29}"/>
              </a:ext>
            </a:extLst>
          </p:cNvPr>
          <p:cNvSpPr txBox="1">
            <a:spLocks/>
          </p:cNvSpPr>
          <p:nvPr/>
        </p:nvSpPr>
        <p:spPr>
          <a:xfrm>
            <a:off x="334963" y="1355125"/>
            <a:ext cx="6408000" cy="540000"/>
          </a:xfrm>
          <a:prstGeom prst="roundRect">
            <a:avLst>
              <a:gd name="adj" fmla="val 18248"/>
            </a:avLst>
          </a:prstGeom>
          <a:solidFill>
            <a:schemeClr val="accent1"/>
          </a:solidFill>
          <a:ln w="6350">
            <a:noFill/>
          </a:ln>
        </p:spPr>
        <p:txBody>
          <a:bodyPr wrap="square" lIns="144000" tIns="0" rIns="0" bIns="0" rtlCol="0" anchor="ctr">
            <a:no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de-DE" sz="1600" b="1" i="0" u="none" strike="noStrike" kern="1200" cap="none" spc="0" normalizeH="0" baseline="0" noProof="0">
                <a:ln>
                  <a:noFill/>
                </a:ln>
                <a:solidFill>
                  <a:srgbClr val="E1FF00"/>
                </a:solidFill>
                <a:effectLst/>
                <a:uLnTx/>
                <a:uFillTx/>
                <a:latin typeface="Arial"/>
                <a:ea typeface="+mn-ea"/>
                <a:cs typeface="Arial" panose="020B0604020202020204" pitchFamily="34" charset="0"/>
              </a:rPr>
              <a:t>Key Facts</a:t>
            </a:r>
          </a:p>
        </p:txBody>
      </p:sp>
      <p:pic>
        <p:nvPicPr>
          <p:cNvPr id="20" name="Bildplatzhalter 19">
            <a:extLst>
              <a:ext uri="{FF2B5EF4-FFF2-40B4-BE49-F238E27FC236}">
                <a16:creationId xmlns:a16="http://schemas.microsoft.com/office/drawing/2014/main" id="{33491FE5-C187-F6CE-309A-E1C12A9EDE1A}"/>
              </a:ext>
            </a:extLst>
          </p:cNvPr>
          <p:cNvPicPr>
            <a:picLocks noGrp="1" noChangeAspect="1"/>
          </p:cNvPicPr>
          <p:nvPr>
            <p:ph type="pic" sz="quarter" idx="14"/>
          </p:nvPr>
        </p:nvPicPr>
        <p:blipFill>
          <a:blip r:embed="rId3" cstate="screen">
            <a:extLst>
              <a:ext uri="{28A0092B-C50C-407E-A947-70E740481C1C}">
                <a14:useLocalDpi xmlns:a14="http://schemas.microsoft.com/office/drawing/2010/main"/>
              </a:ext>
            </a:extLst>
          </a:blip>
          <a:srcRect/>
          <a:stretch/>
        </p:blipFill>
        <p:spPr>
          <a:xfrm>
            <a:off x="6996113" y="3108818"/>
            <a:ext cx="5195886" cy="2949082"/>
          </a:xfrm>
        </p:spPr>
      </p:pic>
      <p:pic>
        <p:nvPicPr>
          <p:cNvPr id="13" name="Grafik 12">
            <a:extLst>
              <a:ext uri="{FF2B5EF4-FFF2-40B4-BE49-F238E27FC236}">
                <a16:creationId xmlns:a16="http://schemas.microsoft.com/office/drawing/2014/main" id="{B8B4086C-07ED-DFCE-DCD8-3734A7F7FF5A}"/>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5387931" y="4567701"/>
            <a:ext cx="647998" cy="719997"/>
          </a:xfrm>
          <a:prstGeom prst="rect">
            <a:avLst/>
          </a:prstGeom>
        </p:spPr>
      </p:pic>
      <p:pic>
        <p:nvPicPr>
          <p:cNvPr id="16" name="Grafik 15">
            <a:extLst>
              <a:ext uri="{FF2B5EF4-FFF2-40B4-BE49-F238E27FC236}">
                <a16:creationId xmlns:a16="http://schemas.microsoft.com/office/drawing/2014/main" id="{037EDBBD-95B8-6CF8-F1D7-C0D4AF8D76AA}"/>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4680898" y="4567701"/>
            <a:ext cx="647999" cy="719998"/>
          </a:xfrm>
          <a:prstGeom prst="rect">
            <a:avLst/>
          </a:prstGeom>
        </p:spPr>
      </p:pic>
      <p:pic>
        <p:nvPicPr>
          <p:cNvPr id="17" name="Grafik 16">
            <a:extLst>
              <a:ext uri="{FF2B5EF4-FFF2-40B4-BE49-F238E27FC236}">
                <a16:creationId xmlns:a16="http://schemas.microsoft.com/office/drawing/2014/main" id="{2FB81607-0E26-1270-07BA-28142F1A5138}"/>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6094963" y="4567701"/>
            <a:ext cx="647997" cy="719996"/>
          </a:xfrm>
          <a:prstGeom prst="rect">
            <a:avLst/>
          </a:prstGeom>
        </p:spPr>
      </p:pic>
      <p:pic>
        <p:nvPicPr>
          <p:cNvPr id="9" name="Bildplatzhalter 8" descr="Ein Bild, das draußen, Himmel, Gelände, Anhänger enthält.&#10;&#10;Automatisch generierte Beschreibung">
            <a:extLst>
              <a:ext uri="{FF2B5EF4-FFF2-40B4-BE49-F238E27FC236}">
                <a16:creationId xmlns:a16="http://schemas.microsoft.com/office/drawing/2014/main" id="{4AC16AE2-C11B-909F-8CBC-50728E11BAD8}"/>
              </a:ext>
            </a:extLst>
          </p:cNvPr>
          <p:cNvPicPr>
            <a:picLocks noGrp="1" noChangeAspect="1"/>
          </p:cNvPicPr>
          <p:nvPr>
            <p:ph type="pic" sz="quarter" idx="15"/>
          </p:nvPr>
        </p:nvPicPr>
        <p:blipFill>
          <a:blip r:embed="rId7" cstate="screen">
            <a:extLst>
              <a:ext uri="{28A0092B-C50C-407E-A947-70E740481C1C}">
                <a14:useLocalDpi xmlns:a14="http://schemas.microsoft.com/office/drawing/2010/main"/>
              </a:ext>
            </a:extLst>
          </a:blip>
          <a:srcRect/>
          <a:stretch>
            <a:fillRect/>
          </a:stretch>
        </p:blipFill>
        <p:spPr/>
      </p:pic>
      <p:pic>
        <p:nvPicPr>
          <p:cNvPr id="23" name="Grafik 22">
            <a:extLst>
              <a:ext uri="{FF2B5EF4-FFF2-40B4-BE49-F238E27FC236}">
                <a16:creationId xmlns:a16="http://schemas.microsoft.com/office/drawing/2014/main" id="{94004C6B-E97E-9725-DA48-F884BACDDAA3}"/>
              </a:ext>
            </a:extLst>
          </p:cNvPr>
          <p:cNvPicPr>
            <a:picLocks noChangeAspect="1"/>
          </p:cNvPicPr>
          <p:nvPr/>
        </p:nvPicPr>
        <p:blipFill>
          <a:blip r:embed="rId8" cstate="screen">
            <a:extLst>
              <a:ext uri="{28A0092B-C50C-407E-A947-70E740481C1C}">
                <a14:useLocalDpi xmlns:a14="http://schemas.microsoft.com/office/drawing/2010/main"/>
              </a:ext>
            </a:extLst>
          </a:blip>
          <a:srcRect/>
          <a:stretch/>
        </p:blipFill>
        <p:spPr>
          <a:xfrm>
            <a:off x="4683131" y="5332943"/>
            <a:ext cx="647997" cy="719996"/>
          </a:xfrm>
          <a:prstGeom prst="rect">
            <a:avLst/>
          </a:prstGeom>
        </p:spPr>
      </p:pic>
    </p:spTree>
    <p:extLst>
      <p:ext uri="{BB962C8B-B14F-4D97-AF65-F5344CB8AC3E}">
        <p14:creationId xmlns:p14="http://schemas.microsoft.com/office/powerpoint/2010/main" val="36272863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9">
            <a:extLst>
              <a:ext uri="{FF2B5EF4-FFF2-40B4-BE49-F238E27FC236}">
                <a16:creationId xmlns:a16="http://schemas.microsoft.com/office/drawing/2014/main" id="{30344D31-65E5-72B3-86FF-8260514F9931}"/>
              </a:ext>
            </a:extLst>
          </p:cNvPr>
          <p:cNvPicPr>
            <a:picLocks noChangeAspect="1"/>
          </p:cNvPicPr>
          <p:nvPr/>
        </p:nvPicPr>
        <p:blipFill>
          <a:blip r:embed="rId4"/>
          <a:srcRect/>
          <a:stretch/>
        </p:blipFill>
        <p:spPr>
          <a:xfrm>
            <a:off x="-34393" y="8180"/>
            <a:ext cx="12226391" cy="6849820"/>
          </a:xfrm>
          <a:prstGeom prst="rect">
            <a:avLst/>
          </a:prstGeom>
        </p:spPr>
      </p:pic>
      <p:pic>
        <p:nvPicPr>
          <p:cNvPr id="6" name="Grafik 5">
            <a:extLst>
              <a:ext uri="{FF2B5EF4-FFF2-40B4-BE49-F238E27FC236}">
                <a16:creationId xmlns:a16="http://schemas.microsoft.com/office/drawing/2014/main" id="{127AAEC8-F9A7-8E19-8FF3-D371D239C231}"/>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2410" t="1" r="59160" b="190"/>
          <a:stretch/>
        </p:blipFill>
        <p:spPr>
          <a:xfrm>
            <a:off x="-34393" y="8021"/>
            <a:ext cx="4688804" cy="6849822"/>
          </a:xfrm>
          <a:prstGeom prst="rect">
            <a:avLst/>
          </a:prstGeom>
          <a:effectLst/>
        </p:spPr>
      </p:pic>
      <p:graphicFrame>
        <p:nvGraphicFramePr>
          <p:cNvPr id="5" name="Objekt 4" hidden="1">
            <a:extLst>
              <a:ext uri="{FF2B5EF4-FFF2-40B4-BE49-F238E27FC236}">
                <a16:creationId xmlns:a16="http://schemas.microsoft.com/office/drawing/2014/main" id="{EE0A338E-1553-346E-AC3E-572D379386A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06" imgH="306" progId="TCLayout.ActiveDocument.1">
                  <p:embed/>
                </p:oleObj>
              </mc:Choice>
              <mc:Fallback>
                <p:oleObj name="think-cell Folie" r:id="rId7" imgW="306" imgH="306" progId="TCLayout.ActiveDocument.1">
                  <p:embed/>
                  <p:pic>
                    <p:nvPicPr>
                      <p:cNvPr id="5" name="Objekt 4" hidden="1">
                        <a:extLst>
                          <a:ext uri="{FF2B5EF4-FFF2-40B4-BE49-F238E27FC236}">
                            <a16:creationId xmlns:a16="http://schemas.microsoft.com/office/drawing/2014/main" id="{EE0A338E-1553-346E-AC3E-572D379386AE}"/>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B74DBCA8-AABF-F978-F09E-99E109E9D8A6}"/>
              </a:ext>
            </a:extLst>
          </p:cNvPr>
          <p:cNvSpPr>
            <a:spLocks noGrp="1"/>
          </p:cNvSpPr>
          <p:nvPr>
            <p:ph type="title"/>
          </p:nvPr>
        </p:nvSpPr>
        <p:spPr/>
        <p:txBody>
          <a:bodyPr vert="horz"/>
          <a:lstStyle/>
          <a:p>
            <a:r>
              <a:rPr lang="de-DE" b="1"/>
              <a:t>Showcase </a:t>
            </a:r>
            <a:r>
              <a:rPr lang="de-DE" b="1" err="1"/>
              <a:t>of</a:t>
            </a:r>
            <a:r>
              <a:rPr lang="de-DE" b="1"/>
              <a:t> Generation 1.5 BESS</a:t>
            </a:r>
          </a:p>
        </p:txBody>
      </p:sp>
      <p:sp>
        <p:nvSpPr>
          <p:cNvPr id="3" name="Textplatzhalter 2">
            <a:extLst>
              <a:ext uri="{FF2B5EF4-FFF2-40B4-BE49-F238E27FC236}">
                <a16:creationId xmlns:a16="http://schemas.microsoft.com/office/drawing/2014/main" id="{86A7573B-83FC-7997-C04F-554F87176E66}"/>
              </a:ext>
            </a:extLst>
          </p:cNvPr>
          <p:cNvSpPr>
            <a:spLocks noGrp="1"/>
          </p:cNvSpPr>
          <p:nvPr>
            <p:ph type="body" idx="1"/>
          </p:nvPr>
        </p:nvSpPr>
        <p:spPr/>
        <p:txBody>
          <a:bodyPr/>
          <a:lstStyle/>
          <a:p>
            <a:r>
              <a:rPr lang="de-DE"/>
              <a:t>03</a:t>
            </a:r>
          </a:p>
        </p:txBody>
      </p:sp>
      <p:pic>
        <p:nvPicPr>
          <p:cNvPr id="7" name="Grafik 6">
            <a:extLst>
              <a:ext uri="{FF2B5EF4-FFF2-40B4-BE49-F238E27FC236}">
                <a16:creationId xmlns:a16="http://schemas.microsoft.com/office/drawing/2014/main" id="{F8DF12D5-4298-E894-550D-583AC15A8B35}"/>
              </a:ext>
            </a:extLst>
          </p:cNvPr>
          <p:cNvPicPr>
            <a:picLocks noChangeAspect="1"/>
          </p:cNvPicPr>
          <p:nvPr/>
        </p:nvPicPr>
        <p:blipFill>
          <a:blip r:embed="rId9"/>
          <a:srcRect/>
          <a:stretch/>
        </p:blipFill>
        <p:spPr>
          <a:xfrm>
            <a:off x="10160699" y="5891658"/>
            <a:ext cx="1660061" cy="762487"/>
          </a:xfrm>
          <a:prstGeom prst="rect">
            <a:avLst/>
          </a:prstGeom>
        </p:spPr>
      </p:pic>
    </p:spTree>
    <p:extLst>
      <p:ext uri="{BB962C8B-B14F-4D97-AF65-F5344CB8AC3E}">
        <p14:creationId xmlns:p14="http://schemas.microsoft.com/office/powerpoint/2010/main" val="225652227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EB38C7B3-F037-279C-096D-7FCECB2E20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5400" y="983853"/>
            <a:ext cx="8356600" cy="469623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a:effectLst/>
                <a:latin typeface="Söhne"/>
              </a:rPr>
              <a:t>Introduction to Generation 1.5 BESS</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15</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r>
              <a:rPr lang="en-GB" b="1"/>
              <a:t>Generation 1.5 BESS</a:t>
            </a:r>
          </a:p>
          <a:p>
            <a:pPr marL="179705" lvl="1" indent="-179705"/>
            <a:r>
              <a:rPr lang="en-GB"/>
              <a:t>7 Energy Storage plants across Germany</a:t>
            </a:r>
          </a:p>
          <a:p>
            <a:pPr marL="359705" lvl="2" indent="-179705"/>
            <a:r>
              <a:rPr lang="en-GB"/>
              <a:t>Starting capacity 11MWh</a:t>
            </a:r>
          </a:p>
          <a:p>
            <a:pPr marL="359705" lvl="2" indent="-179705"/>
            <a:r>
              <a:rPr lang="en-GB"/>
              <a:t>Average 23.7MWh capacity</a:t>
            </a:r>
          </a:p>
          <a:p>
            <a:pPr marL="359705" lvl="2" indent="-179705"/>
            <a:r>
              <a:rPr lang="en-GB"/>
              <a:t>Up to 67MWh capacity</a:t>
            </a:r>
          </a:p>
          <a:p>
            <a:pPr marL="359705" lvl="2" indent="-179705"/>
            <a:r>
              <a:rPr lang="en-GB"/>
              <a:t>Sum of 187.6MWh</a:t>
            </a:r>
          </a:p>
          <a:p>
            <a:pPr marL="179705" lvl="1" indent="-179705"/>
            <a:r>
              <a:rPr lang="en-GB">
                <a:cs typeface="Arial"/>
              </a:rPr>
              <a:t>Using mainly Samsung NMC Batteries</a:t>
            </a:r>
          </a:p>
          <a:p>
            <a:pPr algn="l"/>
            <a:r>
              <a:rPr lang="en-GB" b="1"/>
              <a:t>Main Usage cases:</a:t>
            </a:r>
          </a:p>
          <a:p>
            <a:pPr marL="179705" lvl="1" indent="-179705"/>
            <a:r>
              <a:rPr lang="en-GB">
                <a:cs typeface="Arial"/>
              </a:rPr>
              <a:t>Primary Frequency Control</a:t>
            </a:r>
            <a:br>
              <a:rPr lang="en-GB">
                <a:cs typeface="Arial"/>
              </a:rPr>
            </a:br>
            <a:r>
              <a:rPr lang="en-GB">
                <a:cs typeface="Arial"/>
              </a:rPr>
              <a:t>(Main Usage scenario)</a:t>
            </a:r>
          </a:p>
          <a:p>
            <a:pPr marL="179705" lvl="1" indent="-179705"/>
            <a:r>
              <a:rPr lang="en-GB">
                <a:cs typeface="Arial"/>
              </a:rPr>
              <a:t>Reduction of Distribution Grid Fees</a:t>
            </a:r>
          </a:p>
          <a:p>
            <a:br>
              <a:rPr lang="en-GB"/>
            </a:br>
            <a:endParaRPr lang="de-DE"/>
          </a:p>
        </p:txBody>
      </p:sp>
    </p:spTree>
    <p:extLst>
      <p:ext uri="{BB962C8B-B14F-4D97-AF65-F5344CB8AC3E}">
        <p14:creationId xmlns:p14="http://schemas.microsoft.com/office/powerpoint/2010/main" val="25700243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9">
            <a:extLst>
              <a:ext uri="{FF2B5EF4-FFF2-40B4-BE49-F238E27FC236}">
                <a16:creationId xmlns:a16="http://schemas.microsoft.com/office/drawing/2014/main" id="{32DCB59D-BCF3-C17A-17CC-95F5C26EF630}"/>
              </a:ext>
            </a:extLst>
          </p:cNvPr>
          <p:cNvGraphicFramePr>
            <a:graphicFrameLocks/>
          </p:cNvGraphicFramePr>
          <p:nvPr>
            <p:extLst>
              <p:ext uri="{D42A27DB-BD31-4B8C-83A1-F6EECF244321}">
                <p14:modId xmlns:p14="http://schemas.microsoft.com/office/powerpoint/2010/main" val="2209462666"/>
              </p:ext>
            </p:extLst>
          </p:nvPr>
        </p:nvGraphicFramePr>
        <p:xfrm>
          <a:off x="334963" y="1957600"/>
          <a:ext cx="6332536" cy="4100303"/>
        </p:xfrm>
        <a:graphic>
          <a:graphicData uri="http://schemas.openxmlformats.org/drawingml/2006/table">
            <a:tbl>
              <a:tblPr firstRow="1" bandRow="1">
                <a:tableStyleId>{2D5ABB26-0587-4C30-8999-92F81FD0307C}</a:tableStyleId>
              </a:tblPr>
              <a:tblGrid>
                <a:gridCol w="1646237">
                  <a:extLst>
                    <a:ext uri="{9D8B030D-6E8A-4147-A177-3AD203B41FA5}">
                      <a16:colId xmlns:a16="http://schemas.microsoft.com/office/drawing/2014/main" val="292186160"/>
                    </a:ext>
                  </a:extLst>
                </a:gridCol>
                <a:gridCol w="4686299">
                  <a:extLst>
                    <a:ext uri="{9D8B030D-6E8A-4147-A177-3AD203B41FA5}">
                      <a16:colId xmlns:a16="http://schemas.microsoft.com/office/drawing/2014/main" val="3336249058"/>
                    </a:ext>
                  </a:extLst>
                </a:gridCol>
              </a:tblGrid>
              <a:tr h="353349">
                <a:tc>
                  <a:txBody>
                    <a:bodyPr/>
                    <a:lstStyle/>
                    <a:p>
                      <a:r>
                        <a:rPr lang="de-DE" sz="1400"/>
                        <a:t>Customer</a:t>
                      </a:r>
                    </a:p>
                  </a:txBody>
                  <a:tcPr/>
                </a:tc>
                <a:tc>
                  <a:txBody>
                    <a:bodyPr/>
                    <a:lstStyle/>
                    <a:p>
                      <a:r>
                        <a:rPr lang="de-DE" sz="1400"/>
                        <a:t>Investor </a:t>
                      </a:r>
                      <a:r>
                        <a:rPr lang="de-DE" sz="1400" err="1"/>
                        <a:t>project</a:t>
                      </a:r>
                      <a:endParaRPr lang="de-DE" sz="1400"/>
                    </a:p>
                  </a:txBody>
                  <a:tcPr/>
                </a:tc>
                <a:extLst>
                  <a:ext uri="{0D108BD9-81ED-4DB2-BD59-A6C34878D82A}">
                    <a16:rowId xmlns:a16="http://schemas.microsoft.com/office/drawing/2014/main" val="2530908444"/>
                  </a:ext>
                </a:extLst>
              </a:tr>
              <a:tr h="493719">
                <a:tc>
                  <a:txBody>
                    <a:bodyPr/>
                    <a:lstStyle/>
                    <a:p>
                      <a:r>
                        <a:rPr lang="de-DE" sz="1400"/>
                        <a:t>Location</a:t>
                      </a:r>
                    </a:p>
                  </a:txBody>
                  <a:tcPr/>
                </a:tc>
                <a:tc>
                  <a:txBody>
                    <a:bodyPr/>
                    <a:lstStyle/>
                    <a:p>
                      <a:r>
                        <a:rPr lang="de-DE" sz="1400"/>
                        <a:t>Eisenach</a:t>
                      </a:r>
                    </a:p>
                  </a:txBody>
                  <a:tcPr/>
                </a:tc>
                <a:extLst>
                  <a:ext uri="{0D108BD9-81ED-4DB2-BD59-A6C34878D82A}">
                    <a16:rowId xmlns:a16="http://schemas.microsoft.com/office/drawing/2014/main" val="4209748876"/>
                  </a:ext>
                </a:extLst>
              </a:tr>
              <a:tr h="353349">
                <a:tc>
                  <a:txBody>
                    <a:bodyPr/>
                    <a:lstStyle/>
                    <a:p>
                      <a:r>
                        <a:rPr lang="de-DE" sz="1400" err="1"/>
                        <a:t>Completion</a:t>
                      </a:r>
                      <a:endParaRPr lang="de-DE" sz="1400"/>
                    </a:p>
                  </a:txBody>
                  <a:tcPr/>
                </a:tc>
                <a:tc>
                  <a:txBody>
                    <a:bodyPr/>
                    <a:lstStyle/>
                    <a:p>
                      <a:r>
                        <a:rPr lang="de-DE" sz="1400"/>
                        <a:t>2022</a:t>
                      </a:r>
                    </a:p>
                  </a:txBody>
                  <a:tcPr/>
                </a:tc>
                <a:extLst>
                  <a:ext uri="{0D108BD9-81ED-4DB2-BD59-A6C34878D82A}">
                    <a16:rowId xmlns:a16="http://schemas.microsoft.com/office/drawing/2014/main" val="2453239232"/>
                  </a:ext>
                </a:extLst>
              </a:tr>
              <a:tr h="353349">
                <a:tc>
                  <a:txBody>
                    <a:bodyPr/>
                    <a:lstStyle/>
                    <a:p>
                      <a:endParaRPr lang="de-DE" sz="1400"/>
                    </a:p>
                  </a:txBody>
                  <a:tcPr/>
                </a:tc>
                <a:tc>
                  <a:txBody>
                    <a:bodyPr/>
                    <a:lstStyle/>
                    <a:p>
                      <a:endParaRPr lang="de-DE" sz="1400"/>
                    </a:p>
                  </a:txBody>
                  <a:tcPr/>
                </a:tc>
                <a:extLst>
                  <a:ext uri="{0D108BD9-81ED-4DB2-BD59-A6C34878D82A}">
                    <a16:rowId xmlns:a16="http://schemas.microsoft.com/office/drawing/2014/main" val="3651908582"/>
                  </a:ext>
                </a:extLst>
              </a:tr>
              <a:tr h="353349">
                <a:tc>
                  <a:txBody>
                    <a:bodyPr/>
                    <a:lstStyle/>
                    <a:p>
                      <a:endParaRPr lang="de-DE" sz="1400" b="1">
                        <a:solidFill>
                          <a:srgbClr val="004B68"/>
                        </a:solidFill>
                      </a:endParaRPr>
                    </a:p>
                  </a:txBody>
                  <a:tcPr/>
                </a:tc>
                <a:tc>
                  <a:txBody>
                    <a:bodyPr/>
                    <a:lstStyle/>
                    <a:p>
                      <a:endParaRPr lang="de-DE" sz="1400"/>
                    </a:p>
                  </a:txBody>
                  <a:tcPr/>
                </a:tc>
                <a:extLst>
                  <a:ext uri="{0D108BD9-81ED-4DB2-BD59-A6C34878D82A}">
                    <a16:rowId xmlns:a16="http://schemas.microsoft.com/office/drawing/2014/main" val="2645957491"/>
                  </a:ext>
                </a:extLst>
              </a:tr>
              <a:tr h="353349">
                <a:tc>
                  <a:txBody>
                    <a:bodyPr/>
                    <a:lstStyle/>
                    <a:p>
                      <a:r>
                        <a:rPr lang="de-DE" sz="1400"/>
                        <a:t>Power</a:t>
                      </a:r>
                    </a:p>
                  </a:txBody>
                  <a:tcPr/>
                </a:tc>
                <a:tc>
                  <a:txBody>
                    <a:bodyPr/>
                    <a:lstStyle/>
                    <a:p>
                      <a:r>
                        <a:rPr lang="de-DE" sz="1400"/>
                        <a:t>60 MW</a:t>
                      </a:r>
                    </a:p>
                  </a:txBody>
                  <a:tcPr/>
                </a:tc>
                <a:extLst>
                  <a:ext uri="{0D108BD9-81ED-4DB2-BD59-A6C34878D82A}">
                    <a16:rowId xmlns:a16="http://schemas.microsoft.com/office/drawing/2014/main" val="1668516189"/>
                  </a:ext>
                </a:extLst>
              </a:tr>
              <a:tr h="353349">
                <a:tc>
                  <a:txBody>
                    <a:bodyPr/>
                    <a:lstStyle/>
                    <a:p>
                      <a:r>
                        <a:rPr lang="de-DE" sz="1400" err="1"/>
                        <a:t>Capacity</a:t>
                      </a:r>
                      <a:endParaRPr lang="de-DE" sz="1400"/>
                    </a:p>
                  </a:txBody>
                  <a:tcPr/>
                </a:tc>
                <a:tc>
                  <a:txBody>
                    <a:bodyPr/>
                    <a:lstStyle/>
                    <a:p>
                      <a:r>
                        <a:rPr lang="de-DE" sz="1400"/>
                        <a:t>60 MWh</a:t>
                      </a:r>
                    </a:p>
                  </a:txBody>
                  <a:tcPr/>
                </a:tc>
                <a:extLst>
                  <a:ext uri="{0D108BD9-81ED-4DB2-BD59-A6C34878D82A}">
                    <a16:rowId xmlns:a16="http://schemas.microsoft.com/office/drawing/2014/main" val="3208256641"/>
                  </a:ext>
                </a:extLst>
              </a:tr>
              <a:tr h="353349">
                <a:tc>
                  <a:txBody>
                    <a:bodyPr/>
                    <a:lstStyle/>
                    <a:p>
                      <a:r>
                        <a:rPr lang="de-DE" sz="1400"/>
                        <a:t>System</a:t>
                      </a:r>
                    </a:p>
                  </a:txBody>
                  <a:tcPr/>
                </a:tc>
                <a:tc>
                  <a:txBody>
                    <a:bodyPr/>
                    <a:lstStyle/>
                    <a:p>
                      <a:r>
                        <a:rPr lang="de-DE" sz="1400"/>
                        <a:t>SAMSUNG SDI </a:t>
                      </a:r>
                    </a:p>
                  </a:txBody>
                  <a:tcPr/>
                </a:tc>
                <a:extLst>
                  <a:ext uri="{0D108BD9-81ED-4DB2-BD59-A6C34878D82A}">
                    <a16:rowId xmlns:a16="http://schemas.microsoft.com/office/drawing/2014/main" val="1377091333"/>
                  </a:ext>
                </a:extLst>
              </a:tr>
              <a:tr h="779792">
                <a:tc>
                  <a:txBody>
                    <a:bodyPr/>
                    <a:lstStyle/>
                    <a:p>
                      <a:r>
                        <a:rPr lang="de-DE" sz="1400"/>
                        <a:t>Design</a:t>
                      </a:r>
                    </a:p>
                  </a:txBody>
                  <a:tcPr/>
                </a:tc>
                <a:tc>
                  <a:txBody>
                    <a:bodyPr/>
                    <a:lstStyle/>
                    <a:p>
                      <a:r>
                        <a:rPr lang="de-DE" sz="1400"/>
                        <a:t>20x“Langhaus“ Design</a:t>
                      </a:r>
                    </a:p>
                    <a:p>
                      <a:r>
                        <a:rPr lang="de-DE" sz="1400" err="1"/>
                        <a:t>Rectifier</a:t>
                      </a:r>
                      <a:endParaRPr lang="de-DE" sz="1400"/>
                    </a:p>
                    <a:p>
                      <a:r>
                        <a:rPr lang="de-DE" sz="1400"/>
                        <a:t>Transformer</a:t>
                      </a:r>
                    </a:p>
                  </a:txBody>
                  <a:tcPr/>
                </a:tc>
                <a:extLst>
                  <a:ext uri="{0D108BD9-81ED-4DB2-BD59-A6C34878D82A}">
                    <a16:rowId xmlns:a16="http://schemas.microsoft.com/office/drawing/2014/main" val="1188651077"/>
                  </a:ext>
                </a:extLst>
              </a:tr>
              <a:tr h="353349">
                <a:tc>
                  <a:txBody>
                    <a:bodyPr/>
                    <a:lstStyle/>
                    <a:p>
                      <a:r>
                        <a:rPr lang="de-DE" sz="1400"/>
                        <a:t>EMS</a:t>
                      </a:r>
                    </a:p>
                  </a:txBody>
                  <a:tcPr/>
                </a:tc>
                <a:tc>
                  <a:txBody>
                    <a:bodyPr/>
                    <a:lstStyle/>
                    <a:p>
                      <a:r>
                        <a:rPr lang="de-DE" sz="1400"/>
                        <a:t>Smart Power </a:t>
                      </a:r>
                      <a:r>
                        <a:rPr lang="de-DE" sz="1400" err="1"/>
                        <a:t>iEMS</a:t>
                      </a:r>
                      <a:endParaRPr lang="de-DE" sz="1400"/>
                    </a:p>
                  </a:txBody>
                  <a:tcPr/>
                </a:tc>
                <a:extLst>
                  <a:ext uri="{0D108BD9-81ED-4DB2-BD59-A6C34878D82A}">
                    <a16:rowId xmlns:a16="http://schemas.microsoft.com/office/drawing/2014/main" val="1140375300"/>
                  </a:ext>
                </a:extLst>
              </a:tr>
            </a:tbl>
          </a:graphicData>
        </a:graphic>
      </p:graphicFrame>
      <p:sp>
        <p:nvSpPr>
          <p:cNvPr id="2" name="Titel 1">
            <a:extLst>
              <a:ext uri="{FF2B5EF4-FFF2-40B4-BE49-F238E27FC236}">
                <a16:creationId xmlns:a16="http://schemas.microsoft.com/office/drawing/2014/main" id="{EA5ACB9B-1129-2225-AA5B-9BCE591B665D}"/>
              </a:ext>
            </a:extLst>
          </p:cNvPr>
          <p:cNvSpPr>
            <a:spLocks noGrp="1"/>
          </p:cNvSpPr>
          <p:nvPr>
            <p:ph type="title"/>
          </p:nvPr>
        </p:nvSpPr>
        <p:spPr/>
        <p:txBody>
          <a:bodyPr/>
          <a:lstStyle/>
          <a:p>
            <a:r>
              <a:rPr lang="de-DE"/>
              <a:t>SMAREG4 – „Wartburgspeicher“</a:t>
            </a:r>
          </a:p>
        </p:txBody>
      </p:sp>
      <p:sp>
        <p:nvSpPr>
          <p:cNvPr id="4" name="Foliennummernplatzhalter 3">
            <a:extLst>
              <a:ext uri="{FF2B5EF4-FFF2-40B4-BE49-F238E27FC236}">
                <a16:creationId xmlns:a16="http://schemas.microsoft.com/office/drawing/2014/main" id="{D816D9FC-0B40-AD80-D149-4E028DFD35AC}"/>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2856411-09AC-47D4-94EF-27DE10819023}" type="slidenum">
              <a:rPr kumimoji="0" lang="de-DE" sz="10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de-DE" sz="1000" b="0" i="0" u="none" strike="noStrike" kern="1200" cap="none" spc="0" normalizeH="0" baseline="0" noProof="0">
              <a:ln>
                <a:noFill/>
              </a:ln>
              <a:solidFill>
                <a:srgbClr val="000000"/>
              </a:solidFill>
              <a:effectLst/>
              <a:uLnTx/>
              <a:uFillTx/>
              <a:latin typeface="Arial"/>
              <a:ea typeface="+mn-ea"/>
              <a:cs typeface="+mn-cs"/>
            </a:endParaRPr>
          </a:p>
        </p:txBody>
      </p:sp>
      <p:sp>
        <p:nvSpPr>
          <p:cNvPr id="6" name="Textfeld 5">
            <a:extLst>
              <a:ext uri="{FF2B5EF4-FFF2-40B4-BE49-F238E27FC236}">
                <a16:creationId xmlns:a16="http://schemas.microsoft.com/office/drawing/2014/main" id="{2C85CAC9-C381-4908-E539-B4FEF30BD122}"/>
              </a:ext>
            </a:extLst>
          </p:cNvPr>
          <p:cNvSpPr txBox="1">
            <a:spLocks/>
          </p:cNvSpPr>
          <p:nvPr/>
        </p:nvSpPr>
        <p:spPr>
          <a:xfrm>
            <a:off x="334963" y="3113475"/>
            <a:ext cx="6408000" cy="540000"/>
          </a:xfrm>
          <a:prstGeom prst="roundRect">
            <a:avLst>
              <a:gd name="adj" fmla="val 18248"/>
            </a:avLst>
          </a:prstGeom>
          <a:solidFill>
            <a:schemeClr val="accent1"/>
          </a:solidFill>
          <a:ln w="6350">
            <a:noFill/>
          </a:ln>
        </p:spPr>
        <p:txBody>
          <a:bodyPr wrap="square" lIns="144000" tIns="0" rIns="0" bIns="0" rtlCol="0" anchor="ctr">
            <a:no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lang="de-DE" sz="1600" b="1">
                <a:solidFill>
                  <a:srgbClr val="E1FF00"/>
                </a:solidFill>
                <a:latin typeface="Arial"/>
                <a:cs typeface="Arial" panose="020B0604020202020204" pitchFamily="34" charset="0"/>
              </a:rPr>
              <a:t>Technical Design</a:t>
            </a:r>
            <a:endParaRPr kumimoji="0" lang="de-DE" sz="1600" b="1" i="0" u="none" strike="noStrike" kern="1200" cap="none" spc="0" normalizeH="0" baseline="0" noProof="0">
              <a:ln>
                <a:noFill/>
              </a:ln>
              <a:solidFill>
                <a:srgbClr val="E1FF00"/>
              </a:solidFill>
              <a:effectLst/>
              <a:uLnTx/>
              <a:uFillTx/>
              <a:latin typeface="Arial"/>
              <a:ea typeface="+mn-ea"/>
              <a:cs typeface="Arial" panose="020B0604020202020204" pitchFamily="34" charset="0"/>
            </a:endParaRPr>
          </a:p>
        </p:txBody>
      </p:sp>
      <p:sp>
        <p:nvSpPr>
          <p:cNvPr id="7" name="Textfeld 6">
            <a:extLst>
              <a:ext uri="{FF2B5EF4-FFF2-40B4-BE49-F238E27FC236}">
                <a16:creationId xmlns:a16="http://schemas.microsoft.com/office/drawing/2014/main" id="{44421AA3-1BCB-043F-6CF5-0A20C71D7E29}"/>
              </a:ext>
            </a:extLst>
          </p:cNvPr>
          <p:cNvSpPr txBox="1">
            <a:spLocks/>
          </p:cNvSpPr>
          <p:nvPr/>
        </p:nvSpPr>
        <p:spPr>
          <a:xfrm>
            <a:off x="334963" y="1355125"/>
            <a:ext cx="6408000" cy="540000"/>
          </a:xfrm>
          <a:prstGeom prst="roundRect">
            <a:avLst>
              <a:gd name="adj" fmla="val 18248"/>
            </a:avLst>
          </a:prstGeom>
          <a:solidFill>
            <a:schemeClr val="accent1"/>
          </a:solidFill>
          <a:ln w="6350">
            <a:noFill/>
          </a:ln>
        </p:spPr>
        <p:txBody>
          <a:bodyPr wrap="square" lIns="144000" tIns="0" rIns="0" bIns="0" rtlCol="0" anchor="ctr">
            <a:no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de-DE" sz="1600" b="1" i="0" u="none" strike="noStrike" kern="1200" cap="none" spc="0" normalizeH="0" baseline="0" noProof="0">
                <a:ln>
                  <a:noFill/>
                </a:ln>
                <a:solidFill>
                  <a:srgbClr val="E1FF00"/>
                </a:solidFill>
                <a:effectLst/>
                <a:uLnTx/>
                <a:uFillTx/>
                <a:latin typeface="Arial"/>
                <a:ea typeface="+mn-ea"/>
                <a:cs typeface="Arial" panose="020B0604020202020204" pitchFamily="34" charset="0"/>
              </a:rPr>
              <a:t>Key Facts</a:t>
            </a:r>
          </a:p>
        </p:txBody>
      </p:sp>
      <p:pic>
        <p:nvPicPr>
          <p:cNvPr id="13" name="Grafik 12">
            <a:extLst>
              <a:ext uri="{FF2B5EF4-FFF2-40B4-BE49-F238E27FC236}">
                <a16:creationId xmlns:a16="http://schemas.microsoft.com/office/drawing/2014/main" id="{B8B4086C-07ED-DFCE-DCD8-3734A7F7FF5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387931" y="4567701"/>
            <a:ext cx="647998" cy="719997"/>
          </a:xfrm>
          <a:prstGeom prst="rect">
            <a:avLst/>
          </a:prstGeom>
        </p:spPr>
      </p:pic>
      <p:pic>
        <p:nvPicPr>
          <p:cNvPr id="16" name="Grafik 15">
            <a:extLst>
              <a:ext uri="{FF2B5EF4-FFF2-40B4-BE49-F238E27FC236}">
                <a16:creationId xmlns:a16="http://schemas.microsoft.com/office/drawing/2014/main" id="{037EDBBD-95B8-6CF8-F1D7-C0D4AF8D76AA}"/>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680898" y="4567701"/>
            <a:ext cx="647999" cy="719998"/>
          </a:xfrm>
          <a:prstGeom prst="rect">
            <a:avLst/>
          </a:prstGeom>
        </p:spPr>
      </p:pic>
      <p:pic>
        <p:nvPicPr>
          <p:cNvPr id="17" name="Grafik 16">
            <a:extLst>
              <a:ext uri="{FF2B5EF4-FFF2-40B4-BE49-F238E27FC236}">
                <a16:creationId xmlns:a16="http://schemas.microsoft.com/office/drawing/2014/main" id="{2FB81607-0E26-1270-07BA-28142F1A5138}"/>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6094963" y="4567701"/>
            <a:ext cx="647997" cy="719996"/>
          </a:xfrm>
          <a:prstGeom prst="rect">
            <a:avLst/>
          </a:prstGeom>
        </p:spPr>
      </p:pic>
      <p:pic>
        <p:nvPicPr>
          <p:cNvPr id="23" name="Grafik 22">
            <a:extLst>
              <a:ext uri="{FF2B5EF4-FFF2-40B4-BE49-F238E27FC236}">
                <a16:creationId xmlns:a16="http://schemas.microsoft.com/office/drawing/2014/main" id="{94004C6B-E97E-9725-DA48-F884BACDDAA3}"/>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4683131" y="5332943"/>
            <a:ext cx="647997" cy="719996"/>
          </a:xfrm>
          <a:prstGeom prst="rect">
            <a:avLst/>
          </a:prstGeom>
        </p:spPr>
      </p:pic>
      <p:sp>
        <p:nvSpPr>
          <p:cNvPr id="10" name="Picture Placeholder 9">
            <a:extLst>
              <a:ext uri="{FF2B5EF4-FFF2-40B4-BE49-F238E27FC236}">
                <a16:creationId xmlns:a16="http://schemas.microsoft.com/office/drawing/2014/main" id="{4EBD455D-FD00-6964-DAEA-104C6F8FD009}"/>
              </a:ext>
            </a:extLst>
          </p:cNvPr>
          <p:cNvSpPr>
            <a:spLocks noGrp="1"/>
          </p:cNvSpPr>
          <p:nvPr>
            <p:ph type="pic" sz="quarter" idx="15"/>
          </p:nvPr>
        </p:nvSpPr>
        <p:spPr/>
        <p:txBody>
          <a:bodyPr/>
          <a:lstStyle/>
          <a:p>
            <a:endParaRPr lang="en-DE"/>
          </a:p>
        </p:txBody>
      </p:sp>
      <p:pic>
        <p:nvPicPr>
          <p:cNvPr id="14" name="Picture 2">
            <a:extLst>
              <a:ext uri="{FF2B5EF4-FFF2-40B4-BE49-F238E27FC236}">
                <a16:creationId xmlns:a16="http://schemas.microsoft.com/office/drawing/2014/main" id="{1765347B-51DA-5FFB-3D6F-F921C953DDF4}"/>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2311" t="22219" r="11543" b="8632"/>
          <a:stretch/>
        </p:blipFill>
        <p:spPr bwMode="auto">
          <a:xfrm>
            <a:off x="6996113" y="0"/>
            <a:ext cx="5195886" cy="2949082"/>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a:extLst>
              <a:ext uri="{FF2B5EF4-FFF2-40B4-BE49-F238E27FC236}">
                <a16:creationId xmlns:a16="http://schemas.microsoft.com/office/drawing/2014/main" id="{15169370-4C39-C0FC-F599-7487E9FDE55D}"/>
              </a:ext>
            </a:extLst>
          </p:cNvPr>
          <p:cNvPicPr>
            <a:picLocks noGrp="1" noChangeAspect="1" noChangeArrowheads="1"/>
          </p:cNvPicPr>
          <p:nvPr>
            <p:ph type="pic" sz="quarter" idx="14"/>
          </p:nvPr>
        </p:nvPicPr>
        <p:blipFill>
          <a:blip r:embed="rId8">
            <a:extLst>
              <a:ext uri="{28A0092B-C50C-407E-A947-70E740481C1C}">
                <a14:useLocalDpi xmlns:a14="http://schemas.microsoft.com/office/drawing/2010/main" val="0"/>
              </a:ext>
            </a:extLst>
          </a:blip>
          <a:srcRect l="577" r="57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99655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elle 9">
            <a:extLst>
              <a:ext uri="{FF2B5EF4-FFF2-40B4-BE49-F238E27FC236}">
                <a16:creationId xmlns:a16="http://schemas.microsoft.com/office/drawing/2014/main" id="{32DCB59D-BCF3-C17A-17CC-95F5C26EF630}"/>
              </a:ext>
            </a:extLst>
          </p:cNvPr>
          <p:cNvGraphicFramePr>
            <a:graphicFrameLocks/>
          </p:cNvGraphicFramePr>
          <p:nvPr>
            <p:extLst>
              <p:ext uri="{D42A27DB-BD31-4B8C-83A1-F6EECF244321}">
                <p14:modId xmlns:p14="http://schemas.microsoft.com/office/powerpoint/2010/main" val="1753638929"/>
              </p:ext>
            </p:extLst>
          </p:nvPr>
        </p:nvGraphicFramePr>
        <p:xfrm>
          <a:off x="334963" y="1957600"/>
          <a:ext cx="6332536" cy="4100303"/>
        </p:xfrm>
        <a:graphic>
          <a:graphicData uri="http://schemas.openxmlformats.org/drawingml/2006/table">
            <a:tbl>
              <a:tblPr firstRow="1" bandRow="1">
                <a:tableStyleId>{2D5ABB26-0587-4C30-8999-92F81FD0307C}</a:tableStyleId>
              </a:tblPr>
              <a:tblGrid>
                <a:gridCol w="1646237">
                  <a:extLst>
                    <a:ext uri="{9D8B030D-6E8A-4147-A177-3AD203B41FA5}">
                      <a16:colId xmlns:a16="http://schemas.microsoft.com/office/drawing/2014/main" val="292186160"/>
                    </a:ext>
                  </a:extLst>
                </a:gridCol>
                <a:gridCol w="4686299">
                  <a:extLst>
                    <a:ext uri="{9D8B030D-6E8A-4147-A177-3AD203B41FA5}">
                      <a16:colId xmlns:a16="http://schemas.microsoft.com/office/drawing/2014/main" val="3336249058"/>
                    </a:ext>
                  </a:extLst>
                </a:gridCol>
              </a:tblGrid>
              <a:tr h="353349">
                <a:tc>
                  <a:txBody>
                    <a:bodyPr/>
                    <a:lstStyle/>
                    <a:p>
                      <a:r>
                        <a:rPr lang="de-DE" sz="1400"/>
                        <a:t>Customer</a:t>
                      </a:r>
                    </a:p>
                  </a:txBody>
                  <a:tcPr/>
                </a:tc>
                <a:tc>
                  <a:txBody>
                    <a:bodyPr/>
                    <a:lstStyle/>
                    <a:p>
                      <a:r>
                        <a:rPr lang="de-DE" sz="1400"/>
                        <a:t>Investor </a:t>
                      </a:r>
                      <a:r>
                        <a:rPr lang="de-DE" sz="1400" err="1"/>
                        <a:t>project</a:t>
                      </a:r>
                      <a:endParaRPr lang="de-DE" sz="1400"/>
                    </a:p>
                  </a:txBody>
                  <a:tcPr/>
                </a:tc>
                <a:extLst>
                  <a:ext uri="{0D108BD9-81ED-4DB2-BD59-A6C34878D82A}">
                    <a16:rowId xmlns:a16="http://schemas.microsoft.com/office/drawing/2014/main" val="2530908444"/>
                  </a:ext>
                </a:extLst>
              </a:tr>
              <a:tr h="493719">
                <a:tc>
                  <a:txBody>
                    <a:bodyPr/>
                    <a:lstStyle/>
                    <a:p>
                      <a:r>
                        <a:rPr lang="de-DE" sz="1400"/>
                        <a:t>Location</a:t>
                      </a:r>
                    </a:p>
                  </a:txBody>
                  <a:tcPr/>
                </a:tc>
                <a:tc>
                  <a:txBody>
                    <a:bodyPr/>
                    <a:lstStyle/>
                    <a:p>
                      <a:r>
                        <a:rPr lang="de-DE" sz="1400"/>
                        <a:t>Gunzenhausen</a:t>
                      </a:r>
                    </a:p>
                  </a:txBody>
                  <a:tcPr/>
                </a:tc>
                <a:extLst>
                  <a:ext uri="{0D108BD9-81ED-4DB2-BD59-A6C34878D82A}">
                    <a16:rowId xmlns:a16="http://schemas.microsoft.com/office/drawing/2014/main" val="4209748876"/>
                  </a:ext>
                </a:extLst>
              </a:tr>
              <a:tr h="353349">
                <a:tc>
                  <a:txBody>
                    <a:bodyPr/>
                    <a:lstStyle/>
                    <a:p>
                      <a:r>
                        <a:rPr lang="de-DE" sz="1400" err="1"/>
                        <a:t>Completion</a:t>
                      </a:r>
                      <a:endParaRPr lang="de-DE" sz="1400"/>
                    </a:p>
                  </a:txBody>
                  <a:tcPr/>
                </a:tc>
                <a:tc>
                  <a:txBody>
                    <a:bodyPr/>
                    <a:lstStyle/>
                    <a:p>
                      <a:r>
                        <a:rPr lang="de-DE" sz="1400"/>
                        <a:t>2023</a:t>
                      </a:r>
                    </a:p>
                  </a:txBody>
                  <a:tcPr/>
                </a:tc>
                <a:extLst>
                  <a:ext uri="{0D108BD9-81ED-4DB2-BD59-A6C34878D82A}">
                    <a16:rowId xmlns:a16="http://schemas.microsoft.com/office/drawing/2014/main" val="2453239232"/>
                  </a:ext>
                </a:extLst>
              </a:tr>
              <a:tr h="353349">
                <a:tc>
                  <a:txBody>
                    <a:bodyPr/>
                    <a:lstStyle/>
                    <a:p>
                      <a:endParaRPr lang="de-DE" sz="1400"/>
                    </a:p>
                  </a:txBody>
                  <a:tcPr/>
                </a:tc>
                <a:tc>
                  <a:txBody>
                    <a:bodyPr/>
                    <a:lstStyle/>
                    <a:p>
                      <a:endParaRPr lang="de-DE" sz="1400"/>
                    </a:p>
                  </a:txBody>
                  <a:tcPr/>
                </a:tc>
                <a:extLst>
                  <a:ext uri="{0D108BD9-81ED-4DB2-BD59-A6C34878D82A}">
                    <a16:rowId xmlns:a16="http://schemas.microsoft.com/office/drawing/2014/main" val="3651908582"/>
                  </a:ext>
                </a:extLst>
              </a:tr>
              <a:tr h="353349">
                <a:tc>
                  <a:txBody>
                    <a:bodyPr/>
                    <a:lstStyle/>
                    <a:p>
                      <a:endParaRPr lang="de-DE" sz="1400" b="1">
                        <a:solidFill>
                          <a:srgbClr val="004B68"/>
                        </a:solidFill>
                      </a:endParaRPr>
                    </a:p>
                  </a:txBody>
                  <a:tcPr/>
                </a:tc>
                <a:tc>
                  <a:txBody>
                    <a:bodyPr/>
                    <a:lstStyle/>
                    <a:p>
                      <a:endParaRPr lang="de-DE" sz="1400"/>
                    </a:p>
                  </a:txBody>
                  <a:tcPr/>
                </a:tc>
                <a:extLst>
                  <a:ext uri="{0D108BD9-81ED-4DB2-BD59-A6C34878D82A}">
                    <a16:rowId xmlns:a16="http://schemas.microsoft.com/office/drawing/2014/main" val="2645957491"/>
                  </a:ext>
                </a:extLst>
              </a:tr>
              <a:tr h="353349">
                <a:tc>
                  <a:txBody>
                    <a:bodyPr/>
                    <a:lstStyle/>
                    <a:p>
                      <a:r>
                        <a:rPr lang="de-DE" sz="1400"/>
                        <a:t>Power</a:t>
                      </a:r>
                    </a:p>
                  </a:txBody>
                  <a:tcPr/>
                </a:tc>
                <a:tc>
                  <a:txBody>
                    <a:bodyPr/>
                    <a:lstStyle/>
                    <a:p>
                      <a:r>
                        <a:rPr lang="de-DE" sz="1400"/>
                        <a:t>24 MW</a:t>
                      </a:r>
                    </a:p>
                  </a:txBody>
                  <a:tcPr/>
                </a:tc>
                <a:extLst>
                  <a:ext uri="{0D108BD9-81ED-4DB2-BD59-A6C34878D82A}">
                    <a16:rowId xmlns:a16="http://schemas.microsoft.com/office/drawing/2014/main" val="1668516189"/>
                  </a:ext>
                </a:extLst>
              </a:tr>
              <a:tr h="353349">
                <a:tc>
                  <a:txBody>
                    <a:bodyPr/>
                    <a:lstStyle/>
                    <a:p>
                      <a:r>
                        <a:rPr lang="de-DE" sz="1400" err="1"/>
                        <a:t>Capacity</a:t>
                      </a:r>
                      <a:endParaRPr lang="de-DE" sz="1400"/>
                    </a:p>
                  </a:txBody>
                  <a:tcPr/>
                </a:tc>
                <a:tc>
                  <a:txBody>
                    <a:bodyPr/>
                    <a:lstStyle/>
                    <a:p>
                      <a:r>
                        <a:rPr lang="de-DE" sz="1400"/>
                        <a:t>24 MWh</a:t>
                      </a:r>
                    </a:p>
                  </a:txBody>
                  <a:tcPr/>
                </a:tc>
                <a:extLst>
                  <a:ext uri="{0D108BD9-81ED-4DB2-BD59-A6C34878D82A}">
                    <a16:rowId xmlns:a16="http://schemas.microsoft.com/office/drawing/2014/main" val="3208256641"/>
                  </a:ext>
                </a:extLst>
              </a:tr>
              <a:tr h="353349">
                <a:tc>
                  <a:txBody>
                    <a:bodyPr/>
                    <a:lstStyle/>
                    <a:p>
                      <a:r>
                        <a:rPr lang="de-DE" sz="1400"/>
                        <a:t>System</a:t>
                      </a:r>
                    </a:p>
                  </a:txBody>
                  <a:tcPr/>
                </a:tc>
                <a:tc>
                  <a:txBody>
                    <a:bodyPr/>
                    <a:lstStyle/>
                    <a:p>
                      <a:r>
                        <a:rPr lang="de-DE" sz="1400"/>
                        <a:t>SAMSUNG SDI </a:t>
                      </a:r>
                    </a:p>
                  </a:txBody>
                  <a:tcPr/>
                </a:tc>
                <a:extLst>
                  <a:ext uri="{0D108BD9-81ED-4DB2-BD59-A6C34878D82A}">
                    <a16:rowId xmlns:a16="http://schemas.microsoft.com/office/drawing/2014/main" val="1377091333"/>
                  </a:ext>
                </a:extLst>
              </a:tr>
              <a:tr h="779792">
                <a:tc>
                  <a:txBody>
                    <a:bodyPr/>
                    <a:lstStyle/>
                    <a:p>
                      <a:r>
                        <a:rPr lang="de-DE" sz="1400"/>
                        <a:t>Design</a:t>
                      </a:r>
                    </a:p>
                  </a:txBody>
                  <a:tcPr/>
                </a:tc>
                <a:tc>
                  <a:txBody>
                    <a:bodyPr/>
                    <a:lstStyle/>
                    <a:p>
                      <a:r>
                        <a:rPr lang="de-DE" sz="1400"/>
                        <a:t>2x Tripple „Langhaus“ Design</a:t>
                      </a:r>
                    </a:p>
                    <a:p>
                      <a:r>
                        <a:rPr lang="de-DE" sz="1400" err="1"/>
                        <a:t>Rectifier</a:t>
                      </a:r>
                      <a:endParaRPr lang="de-DE" sz="1400"/>
                    </a:p>
                    <a:p>
                      <a:r>
                        <a:rPr lang="de-DE" sz="1400"/>
                        <a:t>Transformer</a:t>
                      </a:r>
                    </a:p>
                  </a:txBody>
                  <a:tcPr/>
                </a:tc>
                <a:extLst>
                  <a:ext uri="{0D108BD9-81ED-4DB2-BD59-A6C34878D82A}">
                    <a16:rowId xmlns:a16="http://schemas.microsoft.com/office/drawing/2014/main" val="1188651077"/>
                  </a:ext>
                </a:extLst>
              </a:tr>
              <a:tr h="353349">
                <a:tc>
                  <a:txBody>
                    <a:bodyPr/>
                    <a:lstStyle/>
                    <a:p>
                      <a:r>
                        <a:rPr lang="de-DE" sz="1400"/>
                        <a:t>EMS</a:t>
                      </a:r>
                    </a:p>
                  </a:txBody>
                  <a:tcPr/>
                </a:tc>
                <a:tc>
                  <a:txBody>
                    <a:bodyPr/>
                    <a:lstStyle/>
                    <a:p>
                      <a:r>
                        <a:rPr lang="de-DE" sz="1400"/>
                        <a:t>Smart Power </a:t>
                      </a:r>
                      <a:r>
                        <a:rPr lang="de-DE" sz="1400" err="1"/>
                        <a:t>iEMS</a:t>
                      </a:r>
                      <a:endParaRPr lang="de-DE" sz="1400"/>
                    </a:p>
                  </a:txBody>
                  <a:tcPr/>
                </a:tc>
                <a:extLst>
                  <a:ext uri="{0D108BD9-81ED-4DB2-BD59-A6C34878D82A}">
                    <a16:rowId xmlns:a16="http://schemas.microsoft.com/office/drawing/2014/main" val="1140375300"/>
                  </a:ext>
                </a:extLst>
              </a:tr>
            </a:tbl>
          </a:graphicData>
        </a:graphic>
      </p:graphicFrame>
      <p:sp>
        <p:nvSpPr>
          <p:cNvPr id="2" name="Titel 1">
            <a:extLst>
              <a:ext uri="{FF2B5EF4-FFF2-40B4-BE49-F238E27FC236}">
                <a16:creationId xmlns:a16="http://schemas.microsoft.com/office/drawing/2014/main" id="{EA5ACB9B-1129-2225-AA5B-9BCE591B665D}"/>
              </a:ext>
            </a:extLst>
          </p:cNvPr>
          <p:cNvSpPr>
            <a:spLocks noGrp="1"/>
          </p:cNvSpPr>
          <p:nvPr>
            <p:ph type="title"/>
          </p:nvPr>
        </p:nvSpPr>
        <p:spPr/>
        <p:txBody>
          <a:bodyPr/>
          <a:lstStyle/>
          <a:p>
            <a:r>
              <a:rPr lang="de-DE"/>
              <a:t>SMAREG6 – „Gunzenhausen“</a:t>
            </a:r>
          </a:p>
        </p:txBody>
      </p:sp>
      <p:sp>
        <p:nvSpPr>
          <p:cNvPr id="4" name="Foliennummernplatzhalter 3">
            <a:extLst>
              <a:ext uri="{FF2B5EF4-FFF2-40B4-BE49-F238E27FC236}">
                <a16:creationId xmlns:a16="http://schemas.microsoft.com/office/drawing/2014/main" id="{D816D9FC-0B40-AD80-D149-4E028DFD35AC}"/>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2856411-09AC-47D4-94EF-27DE10819023}" type="slidenum">
              <a:rPr kumimoji="0" lang="de-DE" sz="10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0" lang="de-DE" sz="1000" b="0" i="0" u="none" strike="noStrike" kern="1200" cap="none" spc="0" normalizeH="0" baseline="0" noProof="0">
              <a:ln>
                <a:noFill/>
              </a:ln>
              <a:solidFill>
                <a:srgbClr val="000000"/>
              </a:solidFill>
              <a:effectLst/>
              <a:uLnTx/>
              <a:uFillTx/>
              <a:latin typeface="Arial"/>
              <a:ea typeface="+mn-ea"/>
              <a:cs typeface="+mn-cs"/>
            </a:endParaRPr>
          </a:p>
        </p:txBody>
      </p:sp>
      <p:sp>
        <p:nvSpPr>
          <p:cNvPr id="6" name="Textfeld 5">
            <a:extLst>
              <a:ext uri="{FF2B5EF4-FFF2-40B4-BE49-F238E27FC236}">
                <a16:creationId xmlns:a16="http://schemas.microsoft.com/office/drawing/2014/main" id="{2C85CAC9-C381-4908-E539-B4FEF30BD122}"/>
              </a:ext>
            </a:extLst>
          </p:cNvPr>
          <p:cNvSpPr txBox="1">
            <a:spLocks/>
          </p:cNvSpPr>
          <p:nvPr/>
        </p:nvSpPr>
        <p:spPr>
          <a:xfrm>
            <a:off x="334963" y="3113475"/>
            <a:ext cx="6408000" cy="540000"/>
          </a:xfrm>
          <a:prstGeom prst="roundRect">
            <a:avLst>
              <a:gd name="adj" fmla="val 18248"/>
            </a:avLst>
          </a:prstGeom>
          <a:solidFill>
            <a:schemeClr val="accent1"/>
          </a:solidFill>
          <a:ln w="6350">
            <a:noFill/>
          </a:ln>
        </p:spPr>
        <p:txBody>
          <a:bodyPr wrap="square" lIns="144000" tIns="0" rIns="0" bIns="0" rtlCol="0" anchor="ctr">
            <a:no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lang="de-DE" sz="1600" b="1">
                <a:solidFill>
                  <a:srgbClr val="E1FF00"/>
                </a:solidFill>
                <a:latin typeface="Arial"/>
                <a:cs typeface="Arial" panose="020B0604020202020204" pitchFamily="34" charset="0"/>
              </a:rPr>
              <a:t>Technical Design</a:t>
            </a:r>
            <a:endParaRPr kumimoji="0" lang="de-DE" sz="1600" b="1" i="0" u="none" strike="noStrike" kern="1200" cap="none" spc="0" normalizeH="0" baseline="0" noProof="0">
              <a:ln>
                <a:noFill/>
              </a:ln>
              <a:solidFill>
                <a:srgbClr val="E1FF00"/>
              </a:solidFill>
              <a:effectLst/>
              <a:uLnTx/>
              <a:uFillTx/>
              <a:latin typeface="Arial"/>
              <a:ea typeface="+mn-ea"/>
              <a:cs typeface="Arial" panose="020B0604020202020204" pitchFamily="34" charset="0"/>
            </a:endParaRPr>
          </a:p>
        </p:txBody>
      </p:sp>
      <p:sp>
        <p:nvSpPr>
          <p:cNvPr id="7" name="Textfeld 6">
            <a:extLst>
              <a:ext uri="{FF2B5EF4-FFF2-40B4-BE49-F238E27FC236}">
                <a16:creationId xmlns:a16="http://schemas.microsoft.com/office/drawing/2014/main" id="{44421AA3-1BCB-043F-6CF5-0A20C71D7E29}"/>
              </a:ext>
            </a:extLst>
          </p:cNvPr>
          <p:cNvSpPr txBox="1">
            <a:spLocks/>
          </p:cNvSpPr>
          <p:nvPr/>
        </p:nvSpPr>
        <p:spPr>
          <a:xfrm>
            <a:off x="334963" y="1355125"/>
            <a:ext cx="6408000" cy="540000"/>
          </a:xfrm>
          <a:prstGeom prst="roundRect">
            <a:avLst>
              <a:gd name="adj" fmla="val 18248"/>
            </a:avLst>
          </a:prstGeom>
          <a:solidFill>
            <a:schemeClr val="accent1"/>
          </a:solidFill>
          <a:ln w="6350">
            <a:noFill/>
          </a:ln>
        </p:spPr>
        <p:txBody>
          <a:bodyPr wrap="square" lIns="144000" tIns="0" rIns="0" bIns="0" rtlCol="0" anchor="ctr">
            <a:noAutofit/>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kumimoji="0" lang="de-DE" sz="1600" b="1" i="0" u="none" strike="noStrike" kern="1200" cap="none" spc="0" normalizeH="0" baseline="0" noProof="0">
                <a:ln>
                  <a:noFill/>
                </a:ln>
                <a:solidFill>
                  <a:srgbClr val="E1FF00"/>
                </a:solidFill>
                <a:effectLst/>
                <a:uLnTx/>
                <a:uFillTx/>
                <a:latin typeface="Arial"/>
                <a:ea typeface="+mn-ea"/>
                <a:cs typeface="Arial" panose="020B0604020202020204" pitchFamily="34" charset="0"/>
              </a:rPr>
              <a:t>Key Facts</a:t>
            </a:r>
          </a:p>
        </p:txBody>
      </p:sp>
      <p:pic>
        <p:nvPicPr>
          <p:cNvPr id="13" name="Grafik 12">
            <a:extLst>
              <a:ext uri="{FF2B5EF4-FFF2-40B4-BE49-F238E27FC236}">
                <a16:creationId xmlns:a16="http://schemas.microsoft.com/office/drawing/2014/main" id="{B8B4086C-07ED-DFCE-DCD8-3734A7F7FF5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387931" y="4567701"/>
            <a:ext cx="647998" cy="719997"/>
          </a:xfrm>
          <a:prstGeom prst="rect">
            <a:avLst/>
          </a:prstGeom>
        </p:spPr>
      </p:pic>
      <p:pic>
        <p:nvPicPr>
          <p:cNvPr id="16" name="Grafik 15">
            <a:extLst>
              <a:ext uri="{FF2B5EF4-FFF2-40B4-BE49-F238E27FC236}">
                <a16:creationId xmlns:a16="http://schemas.microsoft.com/office/drawing/2014/main" id="{037EDBBD-95B8-6CF8-F1D7-C0D4AF8D76AA}"/>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4680898" y="4567701"/>
            <a:ext cx="647999" cy="719998"/>
          </a:xfrm>
          <a:prstGeom prst="rect">
            <a:avLst/>
          </a:prstGeom>
        </p:spPr>
      </p:pic>
      <p:pic>
        <p:nvPicPr>
          <p:cNvPr id="17" name="Grafik 16">
            <a:extLst>
              <a:ext uri="{FF2B5EF4-FFF2-40B4-BE49-F238E27FC236}">
                <a16:creationId xmlns:a16="http://schemas.microsoft.com/office/drawing/2014/main" id="{2FB81607-0E26-1270-07BA-28142F1A5138}"/>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6094963" y="4567701"/>
            <a:ext cx="647997" cy="719996"/>
          </a:xfrm>
          <a:prstGeom prst="rect">
            <a:avLst/>
          </a:prstGeom>
        </p:spPr>
      </p:pic>
      <p:pic>
        <p:nvPicPr>
          <p:cNvPr id="23" name="Grafik 22">
            <a:extLst>
              <a:ext uri="{FF2B5EF4-FFF2-40B4-BE49-F238E27FC236}">
                <a16:creationId xmlns:a16="http://schemas.microsoft.com/office/drawing/2014/main" id="{94004C6B-E97E-9725-DA48-F884BACDDAA3}"/>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4683131" y="5332943"/>
            <a:ext cx="647997" cy="719996"/>
          </a:xfrm>
          <a:prstGeom prst="rect">
            <a:avLst/>
          </a:prstGeom>
        </p:spPr>
      </p:pic>
      <p:sp>
        <p:nvSpPr>
          <p:cNvPr id="10" name="Picture Placeholder 9">
            <a:extLst>
              <a:ext uri="{FF2B5EF4-FFF2-40B4-BE49-F238E27FC236}">
                <a16:creationId xmlns:a16="http://schemas.microsoft.com/office/drawing/2014/main" id="{4EBD455D-FD00-6964-DAEA-104C6F8FD009}"/>
              </a:ext>
            </a:extLst>
          </p:cNvPr>
          <p:cNvSpPr>
            <a:spLocks noGrp="1"/>
          </p:cNvSpPr>
          <p:nvPr>
            <p:ph type="pic" sz="quarter" idx="15"/>
          </p:nvPr>
        </p:nvSpPr>
        <p:spPr/>
        <p:txBody>
          <a:bodyPr/>
          <a:lstStyle/>
          <a:p>
            <a:endParaRPr lang="en-DE"/>
          </a:p>
        </p:txBody>
      </p:sp>
      <p:pic>
        <p:nvPicPr>
          <p:cNvPr id="8" name="Picture 2">
            <a:extLst>
              <a:ext uri="{FF2B5EF4-FFF2-40B4-BE49-F238E27FC236}">
                <a16:creationId xmlns:a16="http://schemas.microsoft.com/office/drawing/2014/main" id="{A5AFA460-793E-114E-0590-DC8DAAE6BD7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12007" b="8367"/>
          <a:stretch/>
        </p:blipFill>
        <p:spPr bwMode="auto">
          <a:xfrm>
            <a:off x="6996110" y="-1"/>
            <a:ext cx="5195887" cy="3102971"/>
          </a:xfrm>
          <a:prstGeom prst="rect">
            <a:avLst/>
          </a:prstGeom>
          <a:noFill/>
          <a:extLst>
            <a:ext uri="{909E8E84-426E-40DD-AFC4-6F175D3DCCD1}">
              <a14:hiddenFill xmlns:a14="http://schemas.microsoft.com/office/drawing/2010/main">
                <a:solidFill>
                  <a:srgbClr val="FFFFFF"/>
                </a:solidFill>
              </a14:hiddenFill>
            </a:ext>
          </a:extLst>
        </p:spPr>
      </p:pic>
      <p:sp>
        <p:nvSpPr>
          <p:cNvPr id="9" name="Picture Placeholder 8">
            <a:extLst>
              <a:ext uri="{FF2B5EF4-FFF2-40B4-BE49-F238E27FC236}">
                <a16:creationId xmlns:a16="http://schemas.microsoft.com/office/drawing/2014/main" id="{0DF5E151-F7DC-340C-0081-7531E9B795D1}"/>
              </a:ext>
            </a:extLst>
          </p:cNvPr>
          <p:cNvSpPr>
            <a:spLocks noGrp="1"/>
          </p:cNvSpPr>
          <p:nvPr>
            <p:ph type="pic" sz="quarter" idx="14"/>
          </p:nvPr>
        </p:nvSpPr>
        <p:spPr/>
        <p:txBody>
          <a:bodyPr/>
          <a:lstStyle/>
          <a:p>
            <a:endParaRPr lang="en-DE"/>
          </a:p>
        </p:txBody>
      </p:sp>
      <p:pic>
        <p:nvPicPr>
          <p:cNvPr id="11" name="Picture 2">
            <a:extLst>
              <a:ext uri="{FF2B5EF4-FFF2-40B4-BE49-F238E27FC236}">
                <a16:creationId xmlns:a16="http://schemas.microsoft.com/office/drawing/2014/main" id="{039BFF73-F80B-054B-567B-2CDCCDAAFEBC}"/>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5269" t="25832" r="2107" b="11845"/>
          <a:stretch/>
        </p:blipFill>
        <p:spPr bwMode="auto">
          <a:xfrm>
            <a:off x="6996110" y="3113476"/>
            <a:ext cx="5195887" cy="2939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4849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kt 16" hidden="1">
            <a:extLst>
              <a:ext uri="{FF2B5EF4-FFF2-40B4-BE49-F238E27FC236}">
                <a16:creationId xmlns:a16="http://schemas.microsoft.com/office/drawing/2014/main" id="{848E9B1A-9432-4DDD-21C8-3002600D75D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17" name="Objekt 16" hidden="1">
                        <a:extLst>
                          <a:ext uri="{FF2B5EF4-FFF2-40B4-BE49-F238E27FC236}">
                            <a16:creationId xmlns:a16="http://schemas.microsoft.com/office/drawing/2014/main" id="{848E9B1A-9432-4DDD-21C8-3002600D75D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1869223B-DFAE-5616-115E-8354F596B8AA}"/>
              </a:ext>
            </a:extLst>
          </p:cNvPr>
          <p:cNvSpPr>
            <a:spLocks noGrp="1"/>
          </p:cNvSpPr>
          <p:nvPr>
            <p:ph type="title"/>
          </p:nvPr>
        </p:nvSpPr>
        <p:spPr/>
        <p:txBody>
          <a:bodyPr vert="horz"/>
          <a:lstStyle/>
          <a:p>
            <a:r>
              <a:rPr lang="de-DE"/>
              <a:t>Agenda – Technical Portion</a:t>
            </a:r>
          </a:p>
        </p:txBody>
      </p:sp>
      <p:sp>
        <p:nvSpPr>
          <p:cNvPr id="3" name="Textplatzhalter 2">
            <a:extLst>
              <a:ext uri="{FF2B5EF4-FFF2-40B4-BE49-F238E27FC236}">
                <a16:creationId xmlns:a16="http://schemas.microsoft.com/office/drawing/2014/main" id="{C962F17C-5EEE-AD36-742C-90E9058669A9}"/>
              </a:ext>
            </a:extLst>
          </p:cNvPr>
          <p:cNvSpPr>
            <a:spLocks noGrp="1"/>
          </p:cNvSpPr>
          <p:nvPr>
            <p:ph type="body" sz="quarter" idx="13"/>
          </p:nvPr>
        </p:nvSpPr>
        <p:spPr/>
        <p:txBody>
          <a:bodyPr/>
          <a:lstStyle/>
          <a:p>
            <a:r>
              <a:rPr lang="de-DE"/>
              <a:t>04</a:t>
            </a:r>
          </a:p>
        </p:txBody>
      </p:sp>
      <p:sp>
        <p:nvSpPr>
          <p:cNvPr id="4" name="Textplatzhalter 3">
            <a:extLst>
              <a:ext uri="{FF2B5EF4-FFF2-40B4-BE49-F238E27FC236}">
                <a16:creationId xmlns:a16="http://schemas.microsoft.com/office/drawing/2014/main" id="{726426C9-FE20-1114-525F-DD3CC80CD594}"/>
              </a:ext>
            </a:extLst>
          </p:cNvPr>
          <p:cNvSpPr>
            <a:spLocks noGrp="1"/>
          </p:cNvSpPr>
          <p:nvPr>
            <p:ph type="body" sz="quarter" idx="14"/>
          </p:nvPr>
        </p:nvSpPr>
        <p:spPr>
          <a:xfrm>
            <a:off x="992188" y="1352980"/>
            <a:ext cx="6057198" cy="469359"/>
          </a:xfrm>
        </p:spPr>
        <p:txBody>
          <a:bodyPr/>
          <a:lstStyle/>
          <a:p>
            <a:r>
              <a:rPr lang="de-DE" b="1" err="1"/>
              <a:t>Overview</a:t>
            </a:r>
            <a:r>
              <a:rPr lang="de-DE" b="1"/>
              <a:t> – Historical Situation</a:t>
            </a:r>
          </a:p>
          <a:p>
            <a:r>
              <a:rPr lang="de-DE"/>
              <a:t>The </a:t>
            </a:r>
            <a:r>
              <a:rPr lang="de-DE" err="1"/>
              <a:t>infrastructure</a:t>
            </a:r>
            <a:r>
              <a:rPr lang="de-DE"/>
              <a:t> </a:t>
            </a:r>
            <a:r>
              <a:rPr lang="de-DE" err="1"/>
              <a:t>which</a:t>
            </a:r>
            <a:r>
              <a:rPr lang="de-DE"/>
              <a:t> </a:t>
            </a:r>
            <a:r>
              <a:rPr lang="de-DE" err="1"/>
              <a:t>already</a:t>
            </a:r>
            <a:r>
              <a:rPr lang="de-DE"/>
              <a:t> </a:t>
            </a:r>
            <a:r>
              <a:rPr lang="de-DE" err="1"/>
              <a:t>existed</a:t>
            </a:r>
            <a:endParaRPr lang="de-DE"/>
          </a:p>
        </p:txBody>
      </p:sp>
      <p:sp>
        <p:nvSpPr>
          <p:cNvPr id="5" name="Textplatzhalter 4">
            <a:extLst>
              <a:ext uri="{FF2B5EF4-FFF2-40B4-BE49-F238E27FC236}">
                <a16:creationId xmlns:a16="http://schemas.microsoft.com/office/drawing/2014/main" id="{3FCF5296-314E-D02A-CFCE-1BB72FC29643}"/>
              </a:ext>
            </a:extLst>
          </p:cNvPr>
          <p:cNvSpPr>
            <a:spLocks noGrp="1"/>
          </p:cNvSpPr>
          <p:nvPr>
            <p:ph type="body" sz="quarter" idx="15"/>
          </p:nvPr>
        </p:nvSpPr>
        <p:spPr/>
        <p:txBody>
          <a:bodyPr/>
          <a:lstStyle/>
          <a:p>
            <a:r>
              <a:rPr lang="de-DE"/>
              <a:t>05</a:t>
            </a:r>
          </a:p>
        </p:txBody>
      </p:sp>
      <p:sp>
        <p:nvSpPr>
          <p:cNvPr id="6" name="Textplatzhalter 5">
            <a:extLst>
              <a:ext uri="{FF2B5EF4-FFF2-40B4-BE49-F238E27FC236}">
                <a16:creationId xmlns:a16="http://schemas.microsoft.com/office/drawing/2014/main" id="{A6B9A156-ADB1-FE41-A095-3ADE75F0A3A9}"/>
              </a:ext>
            </a:extLst>
          </p:cNvPr>
          <p:cNvSpPr>
            <a:spLocks noGrp="1"/>
          </p:cNvSpPr>
          <p:nvPr>
            <p:ph type="body" sz="quarter" idx="16"/>
          </p:nvPr>
        </p:nvSpPr>
        <p:spPr>
          <a:xfrm>
            <a:off x="992188" y="2313423"/>
            <a:ext cx="6057198" cy="469359"/>
          </a:xfrm>
        </p:spPr>
        <p:txBody>
          <a:bodyPr/>
          <a:lstStyle/>
          <a:p>
            <a:r>
              <a:rPr lang="de-DE" b="1"/>
              <a:t>InfluxDB Cloud V1</a:t>
            </a:r>
          </a:p>
          <a:p>
            <a:r>
              <a:rPr lang="de-DE" err="1"/>
              <a:t>Our</a:t>
            </a:r>
            <a:r>
              <a:rPr lang="de-DE"/>
              <a:t> </a:t>
            </a:r>
            <a:r>
              <a:rPr lang="de-DE" err="1"/>
              <a:t>journey</a:t>
            </a:r>
            <a:r>
              <a:rPr lang="de-DE"/>
              <a:t> </a:t>
            </a:r>
            <a:r>
              <a:rPr lang="de-DE" err="1"/>
              <a:t>to</a:t>
            </a:r>
            <a:r>
              <a:rPr lang="de-DE"/>
              <a:t> InfluxDB Cloud V1</a:t>
            </a:r>
          </a:p>
        </p:txBody>
      </p:sp>
      <p:sp>
        <p:nvSpPr>
          <p:cNvPr id="7" name="Textplatzhalter 6">
            <a:extLst>
              <a:ext uri="{FF2B5EF4-FFF2-40B4-BE49-F238E27FC236}">
                <a16:creationId xmlns:a16="http://schemas.microsoft.com/office/drawing/2014/main" id="{A8FD52CE-9FD5-9E42-88FD-DDBFA035D5FE}"/>
              </a:ext>
            </a:extLst>
          </p:cNvPr>
          <p:cNvSpPr>
            <a:spLocks noGrp="1"/>
          </p:cNvSpPr>
          <p:nvPr>
            <p:ph type="body" sz="quarter" idx="17"/>
          </p:nvPr>
        </p:nvSpPr>
        <p:spPr/>
        <p:txBody>
          <a:bodyPr/>
          <a:lstStyle/>
          <a:p>
            <a:r>
              <a:rPr lang="de-DE"/>
              <a:t>06</a:t>
            </a:r>
          </a:p>
        </p:txBody>
      </p:sp>
      <p:sp>
        <p:nvSpPr>
          <p:cNvPr id="8" name="Textplatzhalter 7">
            <a:extLst>
              <a:ext uri="{FF2B5EF4-FFF2-40B4-BE49-F238E27FC236}">
                <a16:creationId xmlns:a16="http://schemas.microsoft.com/office/drawing/2014/main" id="{DC3035E8-14D6-C478-AAA3-A64711BC8402}"/>
              </a:ext>
            </a:extLst>
          </p:cNvPr>
          <p:cNvSpPr>
            <a:spLocks noGrp="1"/>
          </p:cNvSpPr>
          <p:nvPr>
            <p:ph type="body" sz="quarter" idx="18"/>
          </p:nvPr>
        </p:nvSpPr>
        <p:spPr>
          <a:xfrm>
            <a:off x="992188" y="3273866"/>
            <a:ext cx="6057198" cy="469359"/>
          </a:xfrm>
        </p:spPr>
        <p:txBody>
          <a:bodyPr/>
          <a:lstStyle/>
          <a:p>
            <a:r>
              <a:rPr lang="de-DE" b="1"/>
              <a:t>InfluxDB Cloud Dedicated</a:t>
            </a:r>
          </a:p>
          <a:p>
            <a:r>
              <a:rPr lang="de-DE"/>
              <a:t>Off </a:t>
            </a:r>
            <a:r>
              <a:rPr lang="de-DE" err="1"/>
              <a:t>to</a:t>
            </a:r>
            <a:r>
              <a:rPr lang="de-DE"/>
              <a:t> a </a:t>
            </a:r>
            <a:r>
              <a:rPr lang="de-DE" err="1"/>
              <a:t>shiny</a:t>
            </a:r>
            <a:r>
              <a:rPr lang="de-DE"/>
              <a:t> </a:t>
            </a:r>
            <a:r>
              <a:rPr lang="de-DE" err="1"/>
              <a:t>new</a:t>
            </a:r>
            <a:r>
              <a:rPr lang="de-DE"/>
              <a:t> </a:t>
            </a:r>
            <a:r>
              <a:rPr lang="de-DE" err="1"/>
              <a:t>cluster</a:t>
            </a:r>
            <a:r>
              <a:rPr lang="de-DE"/>
              <a:t>!</a:t>
            </a:r>
          </a:p>
        </p:txBody>
      </p:sp>
      <p:sp>
        <p:nvSpPr>
          <p:cNvPr id="9" name="Textplatzhalter 8">
            <a:extLst>
              <a:ext uri="{FF2B5EF4-FFF2-40B4-BE49-F238E27FC236}">
                <a16:creationId xmlns:a16="http://schemas.microsoft.com/office/drawing/2014/main" id="{46620995-AD7D-7658-3341-5DA983BF5C35}"/>
              </a:ext>
            </a:extLst>
          </p:cNvPr>
          <p:cNvSpPr>
            <a:spLocks noGrp="1"/>
          </p:cNvSpPr>
          <p:nvPr>
            <p:ph type="body" sz="quarter" idx="19"/>
          </p:nvPr>
        </p:nvSpPr>
        <p:spPr/>
        <p:txBody>
          <a:bodyPr/>
          <a:lstStyle/>
          <a:p>
            <a:r>
              <a:rPr lang="de-DE"/>
              <a:t>07</a:t>
            </a:r>
          </a:p>
        </p:txBody>
      </p:sp>
      <p:sp>
        <p:nvSpPr>
          <p:cNvPr id="10" name="Textplatzhalter 9">
            <a:extLst>
              <a:ext uri="{FF2B5EF4-FFF2-40B4-BE49-F238E27FC236}">
                <a16:creationId xmlns:a16="http://schemas.microsoft.com/office/drawing/2014/main" id="{C138E2E2-CA82-114B-88F1-9B9AC64EA518}"/>
              </a:ext>
            </a:extLst>
          </p:cNvPr>
          <p:cNvSpPr>
            <a:spLocks noGrp="1"/>
          </p:cNvSpPr>
          <p:nvPr>
            <p:ph type="body" sz="quarter" idx="20"/>
          </p:nvPr>
        </p:nvSpPr>
        <p:spPr>
          <a:xfrm>
            <a:off x="992188" y="4234309"/>
            <a:ext cx="6057198" cy="469359"/>
          </a:xfrm>
        </p:spPr>
        <p:txBody>
          <a:bodyPr/>
          <a:lstStyle/>
          <a:p>
            <a:r>
              <a:rPr lang="de-DE" b="1"/>
              <a:t>Gathering </a:t>
            </a:r>
            <a:r>
              <a:rPr lang="de-DE" b="1" err="1"/>
              <a:t>data</a:t>
            </a:r>
            <a:r>
              <a:rPr lang="de-DE" b="1"/>
              <a:t> </a:t>
            </a:r>
            <a:r>
              <a:rPr lang="de-DE" b="1" err="1"/>
              <a:t>with</a:t>
            </a:r>
            <a:r>
              <a:rPr lang="de-DE" b="1"/>
              <a:t> Telegraf </a:t>
            </a:r>
            <a:r>
              <a:rPr lang="de-DE" b="1" err="1"/>
              <a:t>from</a:t>
            </a:r>
            <a:r>
              <a:rPr lang="de-DE" b="1"/>
              <a:t> MQTT </a:t>
            </a:r>
            <a:r>
              <a:rPr lang="de-DE" b="1" err="1"/>
              <a:t>devices</a:t>
            </a:r>
            <a:endParaRPr lang="de-DE" b="1"/>
          </a:p>
          <a:p>
            <a:r>
              <a:rPr lang="de-DE" err="1"/>
              <a:t>How</a:t>
            </a:r>
            <a:r>
              <a:rPr lang="de-DE"/>
              <a:t> </a:t>
            </a:r>
            <a:r>
              <a:rPr lang="de-DE" err="1"/>
              <a:t>to</a:t>
            </a:r>
            <a:r>
              <a:rPr lang="de-DE"/>
              <a:t> </a:t>
            </a:r>
            <a:r>
              <a:rPr lang="de-DE" err="1"/>
              <a:t>harvest</a:t>
            </a:r>
            <a:r>
              <a:rPr lang="de-DE"/>
              <a:t> </a:t>
            </a:r>
            <a:r>
              <a:rPr lang="de-DE" err="1"/>
              <a:t>data</a:t>
            </a:r>
            <a:r>
              <a:rPr lang="de-DE"/>
              <a:t> </a:t>
            </a:r>
            <a:r>
              <a:rPr lang="de-DE" err="1"/>
              <a:t>from</a:t>
            </a:r>
            <a:r>
              <a:rPr lang="de-DE"/>
              <a:t> </a:t>
            </a:r>
            <a:r>
              <a:rPr lang="de-DE" err="1"/>
              <a:t>temporary</a:t>
            </a:r>
            <a:r>
              <a:rPr lang="de-DE"/>
              <a:t> </a:t>
            </a:r>
            <a:r>
              <a:rPr lang="de-DE" err="1"/>
              <a:t>sensor</a:t>
            </a:r>
            <a:r>
              <a:rPr lang="de-DE"/>
              <a:t> </a:t>
            </a:r>
            <a:r>
              <a:rPr lang="de-DE" err="1"/>
              <a:t>installations</a:t>
            </a:r>
            <a:endParaRPr lang="de-DE"/>
          </a:p>
        </p:txBody>
      </p:sp>
      <p:sp>
        <p:nvSpPr>
          <p:cNvPr id="11" name="Textplatzhalter 10">
            <a:extLst>
              <a:ext uri="{FF2B5EF4-FFF2-40B4-BE49-F238E27FC236}">
                <a16:creationId xmlns:a16="http://schemas.microsoft.com/office/drawing/2014/main" id="{2F309FB1-C3AC-5352-80EE-40E331D39D4C}"/>
              </a:ext>
            </a:extLst>
          </p:cNvPr>
          <p:cNvSpPr>
            <a:spLocks noGrp="1"/>
          </p:cNvSpPr>
          <p:nvPr>
            <p:ph type="body" sz="quarter" idx="21"/>
          </p:nvPr>
        </p:nvSpPr>
        <p:spPr/>
        <p:txBody>
          <a:bodyPr/>
          <a:lstStyle/>
          <a:p>
            <a:r>
              <a:rPr lang="de-DE"/>
              <a:t>08</a:t>
            </a:r>
          </a:p>
        </p:txBody>
      </p:sp>
      <p:sp>
        <p:nvSpPr>
          <p:cNvPr id="12" name="Textplatzhalter 11">
            <a:extLst>
              <a:ext uri="{FF2B5EF4-FFF2-40B4-BE49-F238E27FC236}">
                <a16:creationId xmlns:a16="http://schemas.microsoft.com/office/drawing/2014/main" id="{CCDA2C6F-7CD3-2AF4-20EE-8E189E65A485}"/>
              </a:ext>
            </a:extLst>
          </p:cNvPr>
          <p:cNvSpPr>
            <a:spLocks noGrp="1"/>
          </p:cNvSpPr>
          <p:nvPr>
            <p:ph type="body" sz="quarter" idx="22"/>
          </p:nvPr>
        </p:nvSpPr>
        <p:spPr>
          <a:xfrm>
            <a:off x="992188" y="5194752"/>
            <a:ext cx="6057198" cy="469359"/>
          </a:xfrm>
        </p:spPr>
        <p:txBody>
          <a:bodyPr/>
          <a:lstStyle/>
          <a:p>
            <a:r>
              <a:rPr lang="de-DE" b="1"/>
              <a:t>Gathering </a:t>
            </a:r>
            <a:r>
              <a:rPr lang="de-DE" b="1" err="1"/>
              <a:t>data</a:t>
            </a:r>
            <a:r>
              <a:rPr lang="de-DE" b="1"/>
              <a:t> </a:t>
            </a:r>
            <a:r>
              <a:rPr lang="de-DE" b="1" err="1"/>
              <a:t>with</a:t>
            </a:r>
            <a:r>
              <a:rPr lang="de-DE" b="1"/>
              <a:t> Telegraf </a:t>
            </a:r>
            <a:r>
              <a:rPr lang="de-DE" b="1" err="1"/>
              <a:t>from</a:t>
            </a:r>
            <a:r>
              <a:rPr lang="de-DE" b="1"/>
              <a:t> Modbus </a:t>
            </a:r>
            <a:r>
              <a:rPr lang="de-DE" b="1" err="1"/>
              <a:t>devices</a:t>
            </a:r>
            <a:endParaRPr lang="de-DE" b="1"/>
          </a:p>
          <a:p>
            <a:r>
              <a:rPr lang="de-DE"/>
              <a:t>Gathering all </a:t>
            </a:r>
            <a:r>
              <a:rPr lang="de-DE" err="1"/>
              <a:t>information</a:t>
            </a:r>
            <a:r>
              <a:rPr lang="de-DE"/>
              <a:t> </a:t>
            </a:r>
            <a:r>
              <a:rPr lang="de-DE" err="1"/>
              <a:t>natively</a:t>
            </a:r>
            <a:r>
              <a:rPr lang="de-DE"/>
              <a:t> </a:t>
            </a:r>
            <a:r>
              <a:rPr lang="de-DE" err="1"/>
              <a:t>with</a:t>
            </a:r>
            <a:r>
              <a:rPr lang="de-DE"/>
              <a:t> Telegraf</a:t>
            </a:r>
          </a:p>
        </p:txBody>
      </p:sp>
      <p:sp>
        <p:nvSpPr>
          <p:cNvPr id="44" name="Textplatzhalter 43">
            <a:extLst>
              <a:ext uri="{FF2B5EF4-FFF2-40B4-BE49-F238E27FC236}">
                <a16:creationId xmlns:a16="http://schemas.microsoft.com/office/drawing/2014/main" id="{1F2C6CC6-497B-6045-7E5D-0614A72994B3}"/>
              </a:ext>
            </a:extLst>
          </p:cNvPr>
          <p:cNvSpPr>
            <a:spLocks noGrp="1"/>
          </p:cNvSpPr>
          <p:nvPr>
            <p:ph type="body" sz="quarter" idx="23"/>
          </p:nvPr>
        </p:nvSpPr>
        <p:spPr/>
        <p:txBody>
          <a:bodyPr/>
          <a:lstStyle/>
          <a:p>
            <a:endParaRPr lang="de-DE"/>
          </a:p>
        </p:txBody>
      </p:sp>
      <p:sp>
        <p:nvSpPr>
          <p:cNvPr id="45" name="Textplatzhalter 44">
            <a:extLst>
              <a:ext uri="{FF2B5EF4-FFF2-40B4-BE49-F238E27FC236}">
                <a16:creationId xmlns:a16="http://schemas.microsoft.com/office/drawing/2014/main" id="{454F5DED-4461-EA7A-DDF0-4F6C17E6347D}"/>
              </a:ext>
            </a:extLst>
          </p:cNvPr>
          <p:cNvSpPr>
            <a:spLocks noGrp="1"/>
          </p:cNvSpPr>
          <p:nvPr>
            <p:ph type="body" sz="quarter" idx="24"/>
          </p:nvPr>
        </p:nvSpPr>
        <p:spPr/>
        <p:txBody>
          <a:bodyPr/>
          <a:lstStyle/>
          <a:p>
            <a:endParaRPr lang="de-DE"/>
          </a:p>
        </p:txBody>
      </p:sp>
      <p:sp>
        <p:nvSpPr>
          <p:cNvPr id="46" name="Textplatzhalter 45">
            <a:extLst>
              <a:ext uri="{FF2B5EF4-FFF2-40B4-BE49-F238E27FC236}">
                <a16:creationId xmlns:a16="http://schemas.microsoft.com/office/drawing/2014/main" id="{B48F2461-0584-F85E-3A6C-B6D1DF3F7683}"/>
              </a:ext>
            </a:extLst>
          </p:cNvPr>
          <p:cNvSpPr>
            <a:spLocks noGrp="1"/>
          </p:cNvSpPr>
          <p:nvPr>
            <p:ph type="body" sz="quarter" idx="25"/>
          </p:nvPr>
        </p:nvSpPr>
        <p:spPr/>
        <p:txBody>
          <a:bodyPr/>
          <a:lstStyle/>
          <a:p>
            <a:endParaRPr lang="de-DE"/>
          </a:p>
        </p:txBody>
      </p:sp>
      <p:sp>
        <p:nvSpPr>
          <p:cNvPr id="47" name="Textplatzhalter 46">
            <a:extLst>
              <a:ext uri="{FF2B5EF4-FFF2-40B4-BE49-F238E27FC236}">
                <a16:creationId xmlns:a16="http://schemas.microsoft.com/office/drawing/2014/main" id="{64C4A19E-6CD3-ECF2-FB84-CAB77CD5ADEE}"/>
              </a:ext>
            </a:extLst>
          </p:cNvPr>
          <p:cNvSpPr>
            <a:spLocks noGrp="1"/>
          </p:cNvSpPr>
          <p:nvPr>
            <p:ph type="body" sz="quarter" idx="26"/>
          </p:nvPr>
        </p:nvSpPr>
        <p:spPr/>
        <p:txBody>
          <a:bodyPr/>
          <a:lstStyle/>
          <a:p>
            <a:endParaRPr lang="de-DE"/>
          </a:p>
        </p:txBody>
      </p:sp>
      <p:sp>
        <p:nvSpPr>
          <p:cNvPr id="49" name="Foliennummernplatzhalter 48">
            <a:extLst>
              <a:ext uri="{FF2B5EF4-FFF2-40B4-BE49-F238E27FC236}">
                <a16:creationId xmlns:a16="http://schemas.microsoft.com/office/drawing/2014/main" id="{13692C91-3A18-C571-9D46-8FBA3385978A}"/>
              </a:ext>
            </a:extLst>
          </p:cNvPr>
          <p:cNvSpPr>
            <a:spLocks noGrp="1"/>
          </p:cNvSpPr>
          <p:nvPr>
            <p:ph type="sldNum" sz="quarter" idx="12"/>
          </p:nvPr>
        </p:nvSpPr>
        <p:spPr/>
        <p:txBody>
          <a:bodyPr/>
          <a:lstStyle/>
          <a:p>
            <a:fld id="{92856411-09AC-47D4-94EF-27DE10819023}" type="slidenum">
              <a:rPr lang="de-DE" smtClean="0"/>
              <a:pPr/>
              <a:t>18</a:t>
            </a:fld>
            <a:endParaRPr lang="de-DE"/>
          </a:p>
        </p:txBody>
      </p:sp>
    </p:spTree>
    <p:extLst>
      <p:ext uri="{BB962C8B-B14F-4D97-AF65-F5344CB8AC3E}">
        <p14:creationId xmlns:p14="http://schemas.microsoft.com/office/powerpoint/2010/main" val="340199069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extLst>
    <p:ext uri="{6950BFC3-D8DA-4A85-94F7-54DA5524770B}">
      <p188:commentRel xmlns:p188="http://schemas.microsoft.com/office/powerpoint/2018/8/main" r:id="rId4"/>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76667C55-07D5-BB0D-313E-DE1972B61A84}"/>
              </a:ext>
            </a:extLst>
          </p:cNvPr>
          <p:cNvPicPr>
            <a:picLocks noChangeAspect="1"/>
          </p:cNvPicPr>
          <p:nvPr/>
        </p:nvPicPr>
        <p:blipFill rotWithShape="1">
          <a:blip r:embed="rId4"/>
          <a:srcRect l="-8713" r="8713"/>
          <a:stretch/>
        </p:blipFill>
        <p:spPr>
          <a:xfrm>
            <a:off x="-34391" y="8179"/>
            <a:ext cx="12226391" cy="6849821"/>
          </a:xfrm>
          <a:prstGeom prst="rect">
            <a:avLst/>
          </a:prstGeom>
        </p:spPr>
      </p:pic>
      <p:graphicFrame>
        <p:nvGraphicFramePr>
          <p:cNvPr id="5" name="Objekt 4" hidden="1">
            <a:extLst>
              <a:ext uri="{FF2B5EF4-FFF2-40B4-BE49-F238E27FC236}">
                <a16:creationId xmlns:a16="http://schemas.microsoft.com/office/drawing/2014/main" id="{EE0A338E-1553-346E-AC3E-572D379386A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5" name="Objekt 4" hidden="1">
                        <a:extLst>
                          <a:ext uri="{FF2B5EF4-FFF2-40B4-BE49-F238E27FC236}">
                            <a16:creationId xmlns:a16="http://schemas.microsoft.com/office/drawing/2014/main" id="{EE0A338E-1553-346E-AC3E-572D379386A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8" name="Grafik 7">
            <a:extLst>
              <a:ext uri="{FF2B5EF4-FFF2-40B4-BE49-F238E27FC236}">
                <a16:creationId xmlns:a16="http://schemas.microsoft.com/office/drawing/2014/main" id="{A9C08455-0A77-EE8D-C7CF-C0D068A2E73A}"/>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l="2410" t="1" r="59160" b="190"/>
          <a:stretch/>
        </p:blipFill>
        <p:spPr>
          <a:xfrm>
            <a:off x="-34393" y="0"/>
            <a:ext cx="4688804" cy="6849822"/>
          </a:xfrm>
          <a:prstGeom prst="rect">
            <a:avLst/>
          </a:prstGeom>
          <a:effectLst/>
        </p:spPr>
      </p:pic>
      <p:sp>
        <p:nvSpPr>
          <p:cNvPr id="9" name="Titel 1">
            <a:extLst>
              <a:ext uri="{FF2B5EF4-FFF2-40B4-BE49-F238E27FC236}">
                <a16:creationId xmlns:a16="http://schemas.microsoft.com/office/drawing/2014/main" id="{02E433A6-D865-00D7-887A-37BA2613B7BA}"/>
              </a:ext>
            </a:extLst>
          </p:cNvPr>
          <p:cNvSpPr>
            <a:spLocks noGrp="1"/>
          </p:cNvSpPr>
          <p:nvPr>
            <p:ph type="title"/>
          </p:nvPr>
        </p:nvSpPr>
        <p:spPr>
          <a:xfrm>
            <a:off x="334964" y="1877625"/>
            <a:ext cx="3482124" cy="1107996"/>
          </a:xfrm>
        </p:spPr>
        <p:txBody>
          <a:bodyPr vert="horz"/>
          <a:lstStyle/>
          <a:p>
            <a:r>
              <a:rPr lang="de-DE" err="1"/>
              <a:t>Overview</a:t>
            </a:r>
            <a:r>
              <a:rPr lang="de-DE"/>
              <a:t> – Historical Setup</a:t>
            </a:r>
            <a:endParaRPr lang="de-DE" b="1"/>
          </a:p>
        </p:txBody>
      </p:sp>
      <p:sp>
        <p:nvSpPr>
          <p:cNvPr id="11" name="Textplatzhalter 2">
            <a:extLst>
              <a:ext uri="{FF2B5EF4-FFF2-40B4-BE49-F238E27FC236}">
                <a16:creationId xmlns:a16="http://schemas.microsoft.com/office/drawing/2014/main" id="{27CF941F-E5B3-9CB4-514D-68603FE398F1}"/>
              </a:ext>
            </a:extLst>
          </p:cNvPr>
          <p:cNvSpPr>
            <a:spLocks noGrp="1"/>
          </p:cNvSpPr>
          <p:nvPr>
            <p:ph type="body" idx="1"/>
          </p:nvPr>
        </p:nvSpPr>
        <p:spPr>
          <a:xfrm>
            <a:off x="334963" y="1232192"/>
            <a:ext cx="1095148" cy="553998"/>
          </a:xfrm>
        </p:spPr>
        <p:txBody>
          <a:bodyPr/>
          <a:lstStyle/>
          <a:p>
            <a:r>
              <a:rPr lang="de-DE"/>
              <a:t>04</a:t>
            </a:r>
          </a:p>
        </p:txBody>
      </p:sp>
      <p:pic>
        <p:nvPicPr>
          <p:cNvPr id="14" name="Grafik 13">
            <a:extLst>
              <a:ext uri="{FF2B5EF4-FFF2-40B4-BE49-F238E27FC236}">
                <a16:creationId xmlns:a16="http://schemas.microsoft.com/office/drawing/2014/main" id="{081AF642-CEC5-26A0-73E7-D181E54791B2}"/>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334963" y="5625808"/>
            <a:ext cx="1652720" cy="762487"/>
          </a:xfrm>
          <a:prstGeom prst="rect">
            <a:avLst/>
          </a:prstGeom>
        </p:spPr>
      </p:pic>
    </p:spTree>
    <p:extLst>
      <p:ext uri="{BB962C8B-B14F-4D97-AF65-F5344CB8AC3E}">
        <p14:creationId xmlns:p14="http://schemas.microsoft.com/office/powerpoint/2010/main" val="342599242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76667C55-07D5-BB0D-313E-DE1972B61A84}"/>
              </a:ext>
            </a:extLst>
          </p:cNvPr>
          <p:cNvPicPr>
            <a:picLocks noChangeAspect="1"/>
          </p:cNvPicPr>
          <p:nvPr/>
        </p:nvPicPr>
        <p:blipFill>
          <a:blip r:embed="rId4"/>
          <a:srcRect/>
          <a:stretch/>
        </p:blipFill>
        <p:spPr>
          <a:xfrm>
            <a:off x="-34391" y="-174812"/>
            <a:ext cx="12226391" cy="7032811"/>
          </a:xfrm>
          <a:prstGeom prst="rect">
            <a:avLst/>
          </a:prstGeom>
        </p:spPr>
      </p:pic>
      <p:graphicFrame>
        <p:nvGraphicFramePr>
          <p:cNvPr id="5" name="Objekt 4" hidden="1">
            <a:extLst>
              <a:ext uri="{FF2B5EF4-FFF2-40B4-BE49-F238E27FC236}">
                <a16:creationId xmlns:a16="http://schemas.microsoft.com/office/drawing/2014/main" id="{EE0A338E-1553-346E-AC3E-572D379386A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5" name="Objekt 4" hidden="1">
                        <a:extLst>
                          <a:ext uri="{FF2B5EF4-FFF2-40B4-BE49-F238E27FC236}">
                            <a16:creationId xmlns:a16="http://schemas.microsoft.com/office/drawing/2014/main" id="{EE0A338E-1553-346E-AC3E-572D379386A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6AE094E2-25EC-67D6-B015-370B0B74FF66}"/>
              </a:ext>
            </a:extLst>
          </p:cNvPr>
          <p:cNvSpPr txBox="1"/>
          <p:nvPr/>
        </p:nvSpPr>
        <p:spPr>
          <a:xfrm>
            <a:off x="711898" y="144845"/>
            <a:ext cx="7097077" cy="1015663"/>
          </a:xfrm>
          <a:prstGeom prst="rect">
            <a:avLst/>
          </a:prstGeom>
          <a:noFill/>
        </p:spPr>
        <p:txBody>
          <a:bodyPr wrap="square">
            <a:spAutoFit/>
          </a:bodyPr>
          <a:lstStyle/>
          <a:p>
            <a:r>
              <a:rPr lang="en-GB" sz="2000" b="1" i="0">
                <a:solidFill>
                  <a:srgbClr val="020A47"/>
                </a:solidFill>
                <a:effectLst/>
                <a:latin typeface="Segoe UI" panose="020B0502040204020203" pitchFamily="34" charset="0"/>
                <a:cs typeface="Segoe UI" panose="020B0502040204020203" pitchFamily="34" charset="0"/>
              </a:rPr>
              <a:t>How to Improve Renewable Energy Storage with MQTT, Modbus, and InfluxDB Cloud Dedicated</a:t>
            </a:r>
          </a:p>
          <a:p>
            <a:endParaRPr lang="en-DE" sz="2000">
              <a:latin typeface="Segoe UI" panose="020B0502040204020203" pitchFamily="34" charset="0"/>
              <a:cs typeface="Segoe UI" panose="020B0502040204020203" pitchFamily="34" charset="0"/>
            </a:endParaRPr>
          </a:p>
        </p:txBody>
      </p:sp>
      <p:sp>
        <p:nvSpPr>
          <p:cNvPr id="9" name="TextBox 8">
            <a:extLst>
              <a:ext uri="{FF2B5EF4-FFF2-40B4-BE49-F238E27FC236}">
                <a16:creationId xmlns:a16="http://schemas.microsoft.com/office/drawing/2014/main" id="{BF154BE8-97EC-8121-3BE5-351312A1684B}"/>
              </a:ext>
            </a:extLst>
          </p:cNvPr>
          <p:cNvSpPr txBox="1"/>
          <p:nvPr/>
        </p:nvSpPr>
        <p:spPr>
          <a:xfrm>
            <a:off x="432054" y="6008746"/>
            <a:ext cx="6112764" cy="369332"/>
          </a:xfrm>
          <a:prstGeom prst="rect">
            <a:avLst/>
          </a:prstGeom>
          <a:noFill/>
        </p:spPr>
        <p:txBody>
          <a:bodyPr wrap="square">
            <a:spAutoFit/>
          </a:bodyPr>
          <a:lstStyle/>
          <a:p>
            <a:r>
              <a:rPr lang="de-DE">
                <a:latin typeface="Segoe UI" panose="020B0502040204020203" pitchFamily="34" charset="0"/>
                <a:cs typeface="Segoe UI" panose="020B0502040204020203" pitchFamily="34" charset="0"/>
              </a:rPr>
              <a:t>Ricardo Kissinger | München, 26.09.2023</a:t>
            </a:r>
          </a:p>
        </p:txBody>
      </p:sp>
      <p:pic>
        <p:nvPicPr>
          <p:cNvPr id="11" name="Picture 10">
            <a:extLst>
              <a:ext uri="{FF2B5EF4-FFF2-40B4-BE49-F238E27FC236}">
                <a16:creationId xmlns:a16="http://schemas.microsoft.com/office/drawing/2014/main" id="{1DBCC76C-BFDD-E7CC-8CD8-BBD54A0DB89B}"/>
              </a:ext>
            </a:extLst>
          </p:cNvPr>
          <p:cNvPicPr>
            <a:picLocks noChangeAspect="1"/>
          </p:cNvPicPr>
          <p:nvPr/>
        </p:nvPicPr>
        <p:blipFill>
          <a:blip r:embed="rId7"/>
          <a:stretch>
            <a:fillRect/>
          </a:stretch>
        </p:blipFill>
        <p:spPr>
          <a:xfrm>
            <a:off x="9942830" y="219594"/>
            <a:ext cx="1822356" cy="889988"/>
          </a:xfrm>
          <a:prstGeom prst="rect">
            <a:avLst/>
          </a:prstGeom>
        </p:spPr>
      </p:pic>
    </p:spTree>
    <p:extLst>
      <p:ext uri="{BB962C8B-B14F-4D97-AF65-F5344CB8AC3E}">
        <p14:creationId xmlns:p14="http://schemas.microsoft.com/office/powerpoint/2010/main" val="115812280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a:effectLst/>
                <a:latin typeface="Söhne"/>
              </a:rPr>
              <a:t>The Good </a:t>
            </a:r>
            <a:r>
              <a:rPr lang="en-GB" b="1" i="0" err="1">
                <a:effectLst/>
                <a:latin typeface="Söhne"/>
              </a:rPr>
              <a:t>Ol</a:t>
            </a:r>
            <a:r>
              <a:rPr lang="en-GB" b="1" i="0">
                <a:effectLst/>
                <a:latin typeface="Söhne"/>
              </a:rPr>
              <a:t>' Days</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20</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pPr algn="l"/>
            <a:r>
              <a:rPr lang="en-GB" b="1"/>
              <a:t>Centralised Monitoring Server:</a:t>
            </a:r>
          </a:p>
          <a:p>
            <a:pPr marL="179705" lvl="1" indent="-179705"/>
            <a:r>
              <a:rPr lang="en-GB">
                <a:cs typeface="Arial"/>
              </a:rPr>
              <a:t>Rented vServer as the main influxDB Cluster</a:t>
            </a:r>
          </a:p>
          <a:p>
            <a:pPr marL="179705" lvl="1" indent="-179705"/>
            <a:r>
              <a:rPr lang="en-GB">
                <a:cs typeface="Arial"/>
              </a:rPr>
              <a:t>No working backup solution</a:t>
            </a:r>
          </a:p>
          <a:p>
            <a:pPr marL="179705" lvl="1" indent="-179705"/>
            <a:r>
              <a:rPr lang="en-GB">
                <a:cs typeface="Arial"/>
              </a:rPr>
              <a:t>Limitation of resources</a:t>
            </a:r>
          </a:p>
          <a:p>
            <a:pPr marL="179705" lvl="1" indent="-179705"/>
            <a:r>
              <a:rPr lang="en-GB">
                <a:cs typeface="Arial"/>
              </a:rPr>
              <a:t>No upgrade of hardware/performance possible (dead end)</a:t>
            </a:r>
          </a:p>
          <a:p>
            <a:pPr marL="179705" lvl="1" indent="-179705"/>
            <a:r>
              <a:rPr lang="en-GB">
                <a:cs typeface="Arial"/>
              </a:rPr>
              <a:t>Ubuntu Server installations close to end of life</a:t>
            </a:r>
          </a:p>
          <a:p>
            <a:pPr marL="179705" lvl="1" indent="-179705"/>
            <a:endParaRPr lang="en-GB">
              <a:cs typeface="Arial"/>
            </a:endParaRPr>
          </a:p>
          <a:p>
            <a:pPr algn="l"/>
            <a:r>
              <a:rPr lang="en-GB" b="1"/>
              <a:t>Limitations of the legacy solution</a:t>
            </a:r>
          </a:p>
          <a:p>
            <a:pPr marL="179705" lvl="1" indent="-179705"/>
            <a:r>
              <a:rPr lang="en-GB">
                <a:cs typeface="Arial"/>
              </a:rPr>
              <a:t>Unreliable syncing of data between Edge locations and centralised monitoring</a:t>
            </a:r>
          </a:p>
          <a:p>
            <a:pPr marL="179705" lvl="1" indent="-179705"/>
            <a:r>
              <a:rPr lang="en-GB">
                <a:cs typeface="Arial"/>
              </a:rPr>
              <a:t>Due to Storage concerns, usage of retention policies to throw data out</a:t>
            </a:r>
          </a:p>
          <a:p>
            <a:pPr marL="179705" lvl="1" indent="-179705"/>
            <a:r>
              <a:rPr lang="en-GB">
                <a:cs typeface="Arial"/>
              </a:rPr>
              <a:t>Due to throwing out data, analysis of the data is based on less precise information</a:t>
            </a:r>
          </a:p>
          <a:p>
            <a:pPr marL="179705" lvl="1" indent="-179705"/>
            <a:endParaRPr lang="en-GB">
              <a:cs typeface="Arial"/>
            </a:endParaRPr>
          </a:p>
          <a:p>
            <a:pPr marL="179705" lvl="1" indent="-179705"/>
            <a:endParaRPr lang="en-GB">
              <a:cs typeface="Arial"/>
            </a:endParaRPr>
          </a:p>
          <a:p>
            <a:pPr marL="179705" lvl="1" indent="-179705"/>
            <a:endParaRPr lang="en-GB">
              <a:cs typeface="Arial"/>
            </a:endParaRPr>
          </a:p>
          <a:p>
            <a:br>
              <a:rPr lang="en-GB"/>
            </a:br>
            <a:endParaRPr lang="de-DE"/>
          </a:p>
        </p:txBody>
      </p:sp>
    </p:spTree>
    <p:extLst>
      <p:ext uri="{BB962C8B-B14F-4D97-AF65-F5344CB8AC3E}">
        <p14:creationId xmlns:p14="http://schemas.microsoft.com/office/powerpoint/2010/main" val="166863949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a:effectLst/>
                <a:latin typeface="Söhne"/>
              </a:rPr>
              <a:t>Limitations of the used </a:t>
            </a:r>
            <a:r>
              <a:rPr lang="en-GB">
                <a:latin typeface="Söhne"/>
              </a:rPr>
              <a:t>InfluxDB</a:t>
            </a:r>
            <a:r>
              <a:rPr lang="en-GB" b="1" i="0">
                <a:effectLst/>
                <a:latin typeface="Söhne"/>
              </a:rPr>
              <a:t> OSS 1.x</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21</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pPr algn="l"/>
            <a:r>
              <a:rPr lang="en-GB" b="1"/>
              <a:t>Features which were introduced with later influxDB OSS Versions</a:t>
            </a:r>
          </a:p>
          <a:p>
            <a:pPr marL="179705" lvl="1" indent="-179705"/>
            <a:r>
              <a:rPr lang="en-GB">
                <a:cs typeface="Arial"/>
              </a:rPr>
              <a:t>Edge Data Replication: reliable way to sync data from Edge locations</a:t>
            </a:r>
          </a:p>
          <a:p>
            <a:pPr marL="179705" lvl="1" indent="-179705"/>
            <a:r>
              <a:rPr lang="en-GB">
                <a:cs typeface="Arial"/>
              </a:rPr>
              <a:t>Flux Language: More flexible and powerful queries</a:t>
            </a:r>
          </a:p>
          <a:p>
            <a:pPr marL="179705" lvl="1" indent="-179705"/>
            <a:r>
              <a:rPr lang="en-GB">
                <a:cs typeface="Arial"/>
              </a:rPr>
              <a:t>Integrated UI: Built-in dashboarding and alert management</a:t>
            </a:r>
          </a:p>
          <a:p>
            <a:pPr marL="179705" lvl="1" indent="-179705"/>
            <a:r>
              <a:rPr lang="en-GB">
                <a:cs typeface="Arial"/>
              </a:rPr>
              <a:t>Tasks: Automated data processing without Kapacitor</a:t>
            </a:r>
          </a:p>
          <a:p>
            <a:pPr marL="179705" lvl="1" indent="-179705"/>
            <a:r>
              <a:rPr lang="en-GB">
                <a:cs typeface="Arial"/>
              </a:rPr>
              <a:t>Token-based Auth: Enhanced security and access control</a:t>
            </a:r>
          </a:p>
          <a:p>
            <a:pPr marL="179705" lvl="1" indent="-179705"/>
            <a:r>
              <a:rPr lang="en-GB">
                <a:cs typeface="Arial"/>
              </a:rPr>
              <a:t>Export/Import: Easier backup and restore options</a:t>
            </a:r>
          </a:p>
          <a:p>
            <a:pPr algn="l"/>
            <a:br>
              <a:rPr lang="en-GB"/>
            </a:br>
            <a:endParaRPr lang="en-GB">
              <a:cs typeface="Arial"/>
            </a:endParaRPr>
          </a:p>
          <a:p>
            <a:endParaRPr lang="de-DE"/>
          </a:p>
        </p:txBody>
      </p:sp>
    </p:spTree>
    <p:extLst>
      <p:ext uri="{BB962C8B-B14F-4D97-AF65-F5344CB8AC3E}">
        <p14:creationId xmlns:p14="http://schemas.microsoft.com/office/powerpoint/2010/main" val="382546136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76667C55-07D5-BB0D-313E-DE1972B61A84}"/>
              </a:ext>
            </a:extLst>
          </p:cNvPr>
          <p:cNvPicPr>
            <a:picLocks noChangeAspect="1"/>
          </p:cNvPicPr>
          <p:nvPr/>
        </p:nvPicPr>
        <p:blipFill rotWithShape="1">
          <a:blip r:embed="rId4"/>
          <a:srcRect l="-8713" r="8713"/>
          <a:stretch/>
        </p:blipFill>
        <p:spPr>
          <a:xfrm>
            <a:off x="-34391" y="8179"/>
            <a:ext cx="12226391" cy="6849821"/>
          </a:xfrm>
          <a:prstGeom prst="rect">
            <a:avLst/>
          </a:prstGeom>
        </p:spPr>
      </p:pic>
      <p:graphicFrame>
        <p:nvGraphicFramePr>
          <p:cNvPr id="5" name="Objekt 4" hidden="1">
            <a:extLst>
              <a:ext uri="{FF2B5EF4-FFF2-40B4-BE49-F238E27FC236}">
                <a16:creationId xmlns:a16="http://schemas.microsoft.com/office/drawing/2014/main" id="{EE0A338E-1553-346E-AC3E-572D379386A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5" name="Objekt 4" hidden="1">
                        <a:extLst>
                          <a:ext uri="{FF2B5EF4-FFF2-40B4-BE49-F238E27FC236}">
                            <a16:creationId xmlns:a16="http://schemas.microsoft.com/office/drawing/2014/main" id="{EE0A338E-1553-346E-AC3E-572D379386A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8" name="Grafik 7">
            <a:extLst>
              <a:ext uri="{FF2B5EF4-FFF2-40B4-BE49-F238E27FC236}">
                <a16:creationId xmlns:a16="http://schemas.microsoft.com/office/drawing/2014/main" id="{A9C08455-0A77-EE8D-C7CF-C0D068A2E73A}"/>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l="2410" t="1" r="59160" b="190"/>
          <a:stretch/>
        </p:blipFill>
        <p:spPr>
          <a:xfrm>
            <a:off x="-34393" y="0"/>
            <a:ext cx="4688804" cy="6849822"/>
          </a:xfrm>
          <a:prstGeom prst="rect">
            <a:avLst/>
          </a:prstGeom>
          <a:effectLst/>
        </p:spPr>
      </p:pic>
      <p:sp>
        <p:nvSpPr>
          <p:cNvPr id="9" name="Titel 1">
            <a:extLst>
              <a:ext uri="{FF2B5EF4-FFF2-40B4-BE49-F238E27FC236}">
                <a16:creationId xmlns:a16="http://schemas.microsoft.com/office/drawing/2014/main" id="{02E433A6-D865-00D7-887A-37BA2613B7BA}"/>
              </a:ext>
            </a:extLst>
          </p:cNvPr>
          <p:cNvSpPr>
            <a:spLocks noGrp="1"/>
          </p:cNvSpPr>
          <p:nvPr>
            <p:ph type="title"/>
          </p:nvPr>
        </p:nvSpPr>
        <p:spPr>
          <a:xfrm>
            <a:off x="334964" y="1877625"/>
            <a:ext cx="3482124" cy="1107996"/>
          </a:xfrm>
        </p:spPr>
        <p:txBody>
          <a:bodyPr vert="horz"/>
          <a:lstStyle/>
          <a:p>
            <a:r>
              <a:rPr lang="de-DE" b="1"/>
              <a:t>InfluxDB Cloud V1</a:t>
            </a:r>
          </a:p>
        </p:txBody>
      </p:sp>
      <p:sp>
        <p:nvSpPr>
          <p:cNvPr id="11" name="Textplatzhalter 2">
            <a:extLst>
              <a:ext uri="{FF2B5EF4-FFF2-40B4-BE49-F238E27FC236}">
                <a16:creationId xmlns:a16="http://schemas.microsoft.com/office/drawing/2014/main" id="{27CF941F-E5B3-9CB4-514D-68603FE398F1}"/>
              </a:ext>
            </a:extLst>
          </p:cNvPr>
          <p:cNvSpPr>
            <a:spLocks noGrp="1"/>
          </p:cNvSpPr>
          <p:nvPr>
            <p:ph type="body" idx="1"/>
          </p:nvPr>
        </p:nvSpPr>
        <p:spPr>
          <a:xfrm>
            <a:off x="334963" y="1232192"/>
            <a:ext cx="1095148" cy="553998"/>
          </a:xfrm>
        </p:spPr>
        <p:txBody>
          <a:bodyPr/>
          <a:lstStyle/>
          <a:p>
            <a:r>
              <a:rPr lang="de-DE"/>
              <a:t>05</a:t>
            </a:r>
          </a:p>
        </p:txBody>
      </p:sp>
      <p:pic>
        <p:nvPicPr>
          <p:cNvPr id="14" name="Grafik 13">
            <a:extLst>
              <a:ext uri="{FF2B5EF4-FFF2-40B4-BE49-F238E27FC236}">
                <a16:creationId xmlns:a16="http://schemas.microsoft.com/office/drawing/2014/main" id="{081AF642-CEC5-26A0-73E7-D181E54791B2}"/>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334963" y="5625808"/>
            <a:ext cx="1652720" cy="762487"/>
          </a:xfrm>
          <a:prstGeom prst="rect">
            <a:avLst/>
          </a:prstGeom>
        </p:spPr>
      </p:pic>
    </p:spTree>
    <p:extLst>
      <p:ext uri="{BB962C8B-B14F-4D97-AF65-F5344CB8AC3E}">
        <p14:creationId xmlns:p14="http://schemas.microsoft.com/office/powerpoint/2010/main" val="136032737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a:effectLst/>
                <a:latin typeface="Söhne"/>
              </a:rPr>
              <a:t>InfluxDB Cloud V1 – The begin of the journey</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23</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pPr algn="l"/>
            <a:r>
              <a:rPr lang="en-GB" b="1"/>
              <a:t>Requirements</a:t>
            </a:r>
          </a:p>
          <a:p>
            <a:pPr marL="179705" lvl="1" indent="-179705"/>
            <a:r>
              <a:rPr lang="en-GB">
                <a:cs typeface="Arial"/>
              </a:rPr>
              <a:t>More reliable server setup (simple failover functionality at least!)</a:t>
            </a:r>
          </a:p>
          <a:p>
            <a:pPr marL="179705" lvl="1" indent="-179705"/>
            <a:r>
              <a:rPr lang="en-GB">
                <a:cs typeface="Arial"/>
              </a:rPr>
              <a:t>Implementation of snapshots and backups </a:t>
            </a:r>
          </a:p>
          <a:p>
            <a:pPr marL="179705" lvl="1" indent="-179705"/>
            <a:r>
              <a:rPr lang="en-GB">
                <a:cs typeface="Arial"/>
              </a:rPr>
              <a:t>Prevention to delete data due to storage issues</a:t>
            </a:r>
          </a:p>
          <a:p>
            <a:pPr marL="179705" lvl="1" indent="-179705"/>
            <a:r>
              <a:rPr lang="en-GB">
                <a:cs typeface="Arial"/>
              </a:rPr>
              <a:t>Getting a more reliable data sync into the cloud</a:t>
            </a:r>
          </a:p>
          <a:p>
            <a:pPr marL="179705" lvl="1" indent="-179705"/>
            <a:r>
              <a:rPr lang="en-GB">
                <a:cs typeface="Arial"/>
              </a:rPr>
              <a:t>Migrate all existing data from self-hosted influxDB instances into Cloud instance</a:t>
            </a:r>
          </a:p>
          <a:p>
            <a:pPr marL="179705" lvl="1" indent="-179705"/>
            <a:endParaRPr lang="en-GB">
              <a:cs typeface="Arial"/>
            </a:endParaRPr>
          </a:p>
          <a:p>
            <a:pPr algn="l"/>
            <a:r>
              <a:rPr lang="en-GB" b="1"/>
              <a:t>Solution</a:t>
            </a:r>
          </a:p>
          <a:p>
            <a:pPr marL="179705" lvl="1" indent="-179705"/>
            <a:r>
              <a:rPr lang="en-GB">
                <a:cs typeface="Arial"/>
              </a:rPr>
              <a:t>InfluxDB Cloud V1 Cluster – multiple node setup</a:t>
            </a:r>
          </a:p>
          <a:p>
            <a:pPr marL="179705" lvl="1" indent="-179705"/>
            <a:r>
              <a:rPr lang="en-GB">
                <a:cs typeface="Arial"/>
              </a:rPr>
              <a:t>Implementation of Kapacitor Tasks to send data through Kapacitor to the influxDB Cloud</a:t>
            </a:r>
          </a:p>
          <a:p>
            <a:pPr marL="179705" lvl="1" indent="-179705"/>
            <a:r>
              <a:rPr lang="en-GB">
                <a:cs typeface="Arial"/>
              </a:rPr>
              <a:t>Getting rid of storage issues or concerns </a:t>
            </a:r>
          </a:p>
          <a:p>
            <a:pPr marL="179705" lvl="1" indent="-179705"/>
            <a:endParaRPr lang="en-GB">
              <a:cs typeface="Arial"/>
            </a:endParaRPr>
          </a:p>
          <a:p>
            <a:pPr marL="179705" lvl="1" indent="-179705"/>
            <a:endParaRPr lang="en-GB">
              <a:cs typeface="Arial"/>
            </a:endParaRPr>
          </a:p>
          <a:p>
            <a:br>
              <a:rPr lang="en-GB"/>
            </a:br>
            <a:endParaRPr lang="de-DE"/>
          </a:p>
        </p:txBody>
      </p:sp>
    </p:spTree>
    <p:extLst>
      <p:ext uri="{BB962C8B-B14F-4D97-AF65-F5344CB8AC3E}">
        <p14:creationId xmlns:p14="http://schemas.microsoft.com/office/powerpoint/2010/main" val="97113211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a:xfrm>
            <a:off x="334962" y="368300"/>
            <a:ext cx="9577387" cy="615553"/>
          </a:xfrm>
        </p:spPr>
        <p:txBody>
          <a:bodyPr vert="horz"/>
          <a:lstStyle/>
          <a:p>
            <a:pPr algn="l"/>
            <a:r>
              <a:rPr lang="en-GB" b="1" i="0">
                <a:effectLst/>
                <a:latin typeface="Söhne"/>
              </a:rPr>
              <a:t>The problems and bottlenecks</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24</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pPr algn="l"/>
            <a:r>
              <a:rPr lang="en-GB" b="1"/>
              <a:t>Data Migration Headaches</a:t>
            </a:r>
          </a:p>
          <a:p>
            <a:pPr marL="179705" lvl="1" indent="-179705"/>
            <a:r>
              <a:rPr lang="en-GB">
                <a:cs typeface="Arial"/>
              </a:rPr>
              <a:t>Due to the nature of our legacy infrastructure, using the </a:t>
            </a:r>
            <a:r>
              <a:rPr lang="en-GB" err="1">
                <a:cs typeface="Arial"/>
              </a:rPr>
              <a:t>influxDB</a:t>
            </a:r>
            <a:r>
              <a:rPr lang="en-GB">
                <a:cs typeface="Arial"/>
              </a:rPr>
              <a:t> OSS 2.x tools was not an option</a:t>
            </a:r>
          </a:p>
          <a:p>
            <a:pPr marL="179705" lvl="1" indent="-179705"/>
            <a:r>
              <a:rPr lang="en-GB">
                <a:cs typeface="Arial"/>
              </a:rPr>
              <a:t>Importing the compressed line protocol exports took forever and failed a lot of times</a:t>
            </a:r>
          </a:p>
          <a:p>
            <a:pPr marL="179705" lvl="1" indent="-179705"/>
            <a:endParaRPr lang="en-GB">
              <a:cs typeface="Arial"/>
            </a:endParaRPr>
          </a:p>
          <a:p>
            <a:pPr algn="l"/>
            <a:r>
              <a:rPr lang="en-GB" b="1"/>
              <a:t>Getting data into the Cloud</a:t>
            </a:r>
          </a:p>
          <a:p>
            <a:pPr marL="179705" lvl="1" indent="-179705"/>
            <a:r>
              <a:rPr lang="en-GB" err="1">
                <a:cs typeface="Arial"/>
              </a:rPr>
              <a:t>Kapacitor</a:t>
            </a:r>
            <a:r>
              <a:rPr lang="en-GB">
                <a:cs typeface="Arial"/>
              </a:rPr>
              <a:t> tasks are running like </a:t>
            </a:r>
            <a:br>
              <a:rPr lang="en-GB">
                <a:cs typeface="Arial"/>
              </a:rPr>
            </a:br>
            <a:r>
              <a:rPr lang="en-GB">
                <a:cs typeface="Arial"/>
              </a:rPr>
              <a:t>a cronjob – no “real time” data ingests</a:t>
            </a:r>
          </a:p>
          <a:p>
            <a:pPr marL="179705" lvl="1" indent="-179705"/>
            <a:r>
              <a:rPr lang="en-GB" err="1">
                <a:cs typeface="Arial"/>
              </a:rPr>
              <a:t>Kapacitor</a:t>
            </a:r>
            <a:r>
              <a:rPr lang="en-GB">
                <a:cs typeface="Arial"/>
              </a:rPr>
              <a:t> is not sending data multiple times </a:t>
            </a:r>
            <a:br>
              <a:rPr lang="en-GB">
                <a:cs typeface="Arial"/>
              </a:rPr>
            </a:br>
            <a:r>
              <a:rPr lang="en-GB">
                <a:cs typeface="Arial"/>
              </a:rPr>
              <a:t>if it failed the first time</a:t>
            </a:r>
          </a:p>
          <a:p>
            <a:pPr marL="179705" lvl="1" indent="-179705"/>
            <a:endParaRPr lang="en-GB">
              <a:cs typeface="Arial"/>
            </a:endParaRPr>
          </a:p>
          <a:p>
            <a:pPr algn="l"/>
            <a:r>
              <a:rPr lang="en-GB" b="1"/>
              <a:t>Cluster load always spikes </a:t>
            </a:r>
          </a:p>
          <a:p>
            <a:pPr marL="179705" lvl="1" indent="-179705"/>
            <a:r>
              <a:rPr lang="en-GB">
                <a:cs typeface="Arial"/>
              </a:rPr>
              <a:t>Cluster is having a hard time to keep up</a:t>
            </a:r>
            <a:br>
              <a:rPr lang="en-GB">
                <a:cs typeface="Arial"/>
              </a:rPr>
            </a:br>
            <a:r>
              <a:rPr lang="en-GB">
                <a:cs typeface="Arial"/>
              </a:rPr>
              <a:t>with the workload </a:t>
            </a:r>
          </a:p>
          <a:p>
            <a:pPr marL="179705" lvl="1" indent="-179705"/>
            <a:r>
              <a:rPr lang="en-GB">
                <a:cs typeface="Arial"/>
              </a:rPr>
              <a:t>Even though </a:t>
            </a:r>
            <a:r>
              <a:rPr lang="en-GB" b="1">
                <a:cs typeface="Arial"/>
              </a:rPr>
              <a:t>not</a:t>
            </a:r>
            <a:r>
              <a:rPr lang="en-GB">
                <a:cs typeface="Arial"/>
              </a:rPr>
              <a:t> all legacy plants </a:t>
            </a:r>
            <a:br>
              <a:rPr lang="en-GB">
                <a:cs typeface="Arial"/>
              </a:rPr>
            </a:br>
            <a:r>
              <a:rPr lang="en-GB">
                <a:cs typeface="Arial"/>
              </a:rPr>
              <a:t>are ingesting data</a:t>
            </a:r>
          </a:p>
          <a:p>
            <a:pPr marL="179705" lvl="1" indent="-179705"/>
            <a:endParaRPr lang="en-GB">
              <a:cs typeface="Arial"/>
            </a:endParaRPr>
          </a:p>
          <a:p>
            <a:pPr marL="179705" lvl="1" indent="-179705"/>
            <a:endParaRPr lang="en-GB">
              <a:cs typeface="Arial"/>
            </a:endParaRPr>
          </a:p>
          <a:p>
            <a:pPr marL="179705" lvl="1" indent="-179705"/>
            <a:endParaRPr lang="en-GB">
              <a:cs typeface="Arial"/>
            </a:endParaRPr>
          </a:p>
          <a:p>
            <a:br>
              <a:rPr lang="en-GB"/>
            </a:br>
            <a:endParaRPr lang="de-DE"/>
          </a:p>
        </p:txBody>
      </p:sp>
      <p:pic>
        <p:nvPicPr>
          <p:cNvPr id="3" name="Picture 2">
            <a:extLst>
              <a:ext uri="{FF2B5EF4-FFF2-40B4-BE49-F238E27FC236}">
                <a16:creationId xmlns:a16="http://schemas.microsoft.com/office/drawing/2014/main" id="{D0FF028E-0A3C-E19A-D439-D22B3F400228}"/>
              </a:ext>
            </a:extLst>
          </p:cNvPr>
          <p:cNvPicPr>
            <a:picLocks noChangeAspect="1"/>
          </p:cNvPicPr>
          <p:nvPr/>
        </p:nvPicPr>
        <p:blipFill>
          <a:blip r:embed="rId7"/>
          <a:stretch>
            <a:fillRect/>
          </a:stretch>
        </p:blipFill>
        <p:spPr>
          <a:xfrm>
            <a:off x="4162564" y="2176834"/>
            <a:ext cx="7401548" cy="2996268"/>
          </a:xfrm>
          <a:prstGeom prst="rect">
            <a:avLst/>
          </a:prstGeom>
        </p:spPr>
      </p:pic>
    </p:spTree>
    <p:extLst>
      <p:ext uri="{BB962C8B-B14F-4D97-AF65-F5344CB8AC3E}">
        <p14:creationId xmlns:p14="http://schemas.microsoft.com/office/powerpoint/2010/main" val="358620379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extLst>
    <p:ext uri="{6950BFC3-D8DA-4A85-94F7-54DA5524770B}">
      <p188:commentRel xmlns:p188="http://schemas.microsoft.com/office/powerpoint/2018/8/main" r:id="rId4"/>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794CB24-EE5D-5B9F-FAC7-F5EEE68D5523}"/>
              </a:ext>
            </a:extLst>
          </p:cNvPr>
          <p:cNvPicPr>
            <a:picLocks noChangeAspect="1"/>
          </p:cNvPicPr>
          <p:nvPr/>
        </p:nvPicPr>
        <p:blipFill>
          <a:blip r:embed="rId4"/>
          <a:stretch>
            <a:fillRect/>
          </a:stretch>
        </p:blipFill>
        <p:spPr>
          <a:xfrm>
            <a:off x="4440936" y="3429000"/>
            <a:ext cx="6505531" cy="2687067"/>
          </a:xfrm>
          <a:prstGeom prst="rect">
            <a:avLst/>
          </a:prstGeom>
        </p:spPr>
      </p:pic>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a:effectLst/>
                <a:latin typeface="Söhne"/>
              </a:rPr>
              <a:t>The problems and bottlenecks</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25</a:t>
            </a:fld>
            <a:endParaRPr lang="de-DE"/>
          </a:p>
        </p:txBody>
      </p:sp>
      <p:pic>
        <p:nvPicPr>
          <p:cNvPr id="4" name="Picture 3">
            <a:extLst>
              <a:ext uri="{FF2B5EF4-FFF2-40B4-BE49-F238E27FC236}">
                <a16:creationId xmlns:a16="http://schemas.microsoft.com/office/drawing/2014/main" id="{14E00ABE-BE42-C41B-956C-82A94BECF33B}"/>
              </a:ext>
            </a:extLst>
          </p:cNvPr>
          <p:cNvPicPr>
            <a:picLocks noChangeAspect="1"/>
          </p:cNvPicPr>
          <p:nvPr/>
        </p:nvPicPr>
        <p:blipFill>
          <a:blip r:embed="rId7"/>
          <a:stretch>
            <a:fillRect/>
          </a:stretch>
        </p:blipFill>
        <p:spPr>
          <a:xfrm>
            <a:off x="657225" y="855838"/>
            <a:ext cx="6301359" cy="2530580"/>
          </a:xfrm>
          <a:prstGeom prst="rect">
            <a:avLst/>
          </a:prstGeom>
        </p:spPr>
      </p:pic>
    </p:spTree>
    <p:extLst>
      <p:ext uri="{BB962C8B-B14F-4D97-AF65-F5344CB8AC3E}">
        <p14:creationId xmlns:p14="http://schemas.microsoft.com/office/powerpoint/2010/main" val="56484590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76667C55-07D5-BB0D-313E-DE1972B61A84}"/>
              </a:ext>
            </a:extLst>
          </p:cNvPr>
          <p:cNvPicPr>
            <a:picLocks noChangeAspect="1"/>
          </p:cNvPicPr>
          <p:nvPr/>
        </p:nvPicPr>
        <p:blipFill>
          <a:blip r:embed="rId4"/>
          <a:srcRect/>
          <a:stretch/>
        </p:blipFill>
        <p:spPr>
          <a:xfrm>
            <a:off x="-34393" y="4089"/>
            <a:ext cx="12226393" cy="6849821"/>
          </a:xfrm>
          <a:prstGeom prst="rect">
            <a:avLst/>
          </a:prstGeom>
        </p:spPr>
      </p:pic>
      <p:pic>
        <p:nvPicPr>
          <p:cNvPr id="6" name="Grafik 5">
            <a:extLst>
              <a:ext uri="{FF2B5EF4-FFF2-40B4-BE49-F238E27FC236}">
                <a16:creationId xmlns:a16="http://schemas.microsoft.com/office/drawing/2014/main" id="{127AAEC8-F9A7-8E19-8FF3-D371D239C231}"/>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2410" t="1" r="59160" b="190"/>
          <a:stretch/>
        </p:blipFill>
        <p:spPr>
          <a:xfrm>
            <a:off x="-34393" y="0"/>
            <a:ext cx="4688804" cy="6849822"/>
          </a:xfrm>
          <a:prstGeom prst="rect">
            <a:avLst/>
          </a:prstGeom>
          <a:effectLst/>
        </p:spPr>
      </p:pic>
      <p:graphicFrame>
        <p:nvGraphicFramePr>
          <p:cNvPr id="5" name="Objekt 4" hidden="1">
            <a:extLst>
              <a:ext uri="{FF2B5EF4-FFF2-40B4-BE49-F238E27FC236}">
                <a16:creationId xmlns:a16="http://schemas.microsoft.com/office/drawing/2014/main" id="{EE0A338E-1553-346E-AC3E-572D379386A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06" imgH="306" progId="TCLayout.ActiveDocument.1">
                  <p:embed/>
                </p:oleObj>
              </mc:Choice>
              <mc:Fallback>
                <p:oleObj name="think-cell Folie" r:id="rId7" imgW="306" imgH="306" progId="TCLayout.ActiveDocument.1">
                  <p:embed/>
                  <p:pic>
                    <p:nvPicPr>
                      <p:cNvPr id="5" name="Objekt 4" hidden="1">
                        <a:extLst>
                          <a:ext uri="{FF2B5EF4-FFF2-40B4-BE49-F238E27FC236}">
                            <a16:creationId xmlns:a16="http://schemas.microsoft.com/office/drawing/2014/main" id="{EE0A338E-1553-346E-AC3E-572D379386AE}"/>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B74DBCA8-AABF-F978-F09E-99E109E9D8A6}"/>
              </a:ext>
            </a:extLst>
          </p:cNvPr>
          <p:cNvSpPr>
            <a:spLocks noGrp="1"/>
          </p:cNvSpPr>
          <p:nvPr>
            <p:ph type="title"/>
          </p:nvPr>
        </p:nvSpPr>
        <p:spPr/>
        <p:txBody>
          <a:bodyPr vert="horz"/>
          <a:lstStyle/>
          <a:p>
            <a:r>
              <a:rPr lang="de-DE" b="1"/>
              <a:t>InfluxDB Cloud Dedicated </a:t>
            </a:r>
          </a:p>
        </p:txBody>
      </p:sp>
      <p:sp>
        <p:nvSpPr>
          <p:cNvPr id="3" name="Textplatzhalter 2">
            <a:extLst>
              <a:ext uri="{FF2B5EF4-FFF2-40B4-BE49-F238E27FC236}">
                <a16:creationId xmlns:a16="http://schemas.microsoft.com/office/drawing/2014/main" id="{86A7573B-83FC-7997-C04F-554F87176E66}"/>
              </a:ext>
            </a:extLst>
          </p:cNvPr>
          <p:cNvSpPr>
            <a:spLocks noGrp="1"/>
          </p:cNvSpPr>
          <p:nvPr>
            <p:ph type="body" idx="1"/>
          </p:nvPr>
        </p:nvSpPr>
        <p:spPr/>
        <p:txBody>
          <a:bodyPr/>
          <a:lstStyle/>
          <a:p>
            <a:r>
              <a:rPr lang="de-DE"/>
              <a:t>06</a:t>
            </a:r>
          </a:p>
        </p:txBody>
      </p:sp>
      <p:pic>
        <p:nvPicPr>
          <p:cNvPr id="4" name="Grafik 3">
            <a:extLst>
              <a:ext uri="{FF2B5EF4-FFF2-40B4-BE49-F238E27FC236}">
                <a16:creationId xmlns:a16="http://schemas.microsoft.com/office/drawing/2014/main" id="{4A0660EC-C088-EB16-EAC2-0F21EA045C98}"/>
              </a:ext>
            </a:extLst>
          </p:cNvPr>
          <p:cNvPicPr>
            <a:picLocks noChangeAspect="1"/>
          </p:cNvPicPr>
          <p:nvPr/>
        </p:nvPicPr>
        <p:blipFill>
          <a:blip r:embed="rId9"/>
          <a:srcRect/>
          <a:stretch/>
        </p:blipFill>
        <p:spPr>
          <a:xfrm>
            <a:off x="10308972" y="6000710"/>
            <a:ext cx="1660061" cy="762487"/>
          </a:xfrm>
          <a:prstGeom prst="rect">
            <a:avLst/>
          </a:prstGeom>
        </p:spPr>
      </p:pic>
    </p:spTree>
    <p:extLst>
      <p:ext uri="{BB962C8B-B14F-4D97-AF65-F5344CB8AC3E}">
        <p14:creationId xmlns:p14="http://schemas.microsoft.com/office/powerpoint/2010/main" val="426922551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a:effectLst/>
                <a:latin typeface="Söhne"/>
              </a:rPr>
              <a:t>The problems and bottlenecks</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27</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pPr algn="l"/>
            <a:r>
              <a:rPr lang="en-GB" b="1"/>
              <a:t>Data Migration Headaches</a:t>
            </a:r>
          </a:p>
          <a:p>
            <a:pPr marL="179705" lvl="1" indent="-179705"/>
            <a:r>
              <a:rPr lang="en-GB">
                <a:cs typeface="Arial"/>
              </a:rPr>
              <a:t>Normalization of inconsistent data since InfluxDB V3</a:t>
            </a:r>
            <a:br>
              <a:rPr lang="en-GB">
                <a:cs typeface="Arial"/>
              </a:rPr>
            </a:br>
            <a:r>
              <a:rPr lang="en-GB">
                <a:cs typeface="Arial"/>
              </a:rPr>
              <a:t>doesn’t support different data types per field</a:t>
            </a:r>
          </a:p>
          <a:p>
            <a:pPr marL="179705" lvl="1" indent="-179705"/>
            <a:r>
              <a:rPr lang="en-GB">
                <a:cs typeface="Arial"/>
              </a:rPr>
              <a:t>Getting rid of legacy “retention” policies since</a:t>
            </a:r>
            <a:br>
              <a:rPr lang="en-GB">
                <a:cs typeface="Arial"/>
              </a:rPr>
            </a:br>
            <a:r>
              <a:rPr lang="en-GB">
                <a:cs typeface="Arial"/>
              </a:rPr>
              <a:t>storage isn’t a concern anymore</a:t>
            </a:r>
          </a:p>
          <a:p>
            <a:pPr algn="l"/>
            <a:r>
              <a:rPr lang="en-GB" b="1"/>
              <a:t>Getting data into the Cloud</a:t>
            </a:r>
          </a:p>
          <a:p>
            <a:pPr marL="179705" lvl="1" indent="-179705"/>
            <a:r>
              <a:rPr lang="en-GB">
                <a:cs typeface="Arial"/>
              </a:rPr>
              <a:t>Using influxDB V2 write commands to send </a:t>
            </a:r>
            <a:br>
              <a:rPr lang="en-GB">
                <a:cs typeface="Arial"/>
              </a:rPr>
            </a:br>
            <a:r>
              <a:rPr lang="en-GB">
                <a:cs typeface="Arial"/>
              </a:rPr>
              <a:t>databases directly</a:t>
            </a:r>
          </a:p>
          <a:p>
            <a:pPr marL="179705" lvl="1" indent="-179705"/>
            <a:r>
              <a:rPr lang="en-GB">
                <a:cs typeface="Arial"/>
              </a:rPr>
              <a:t>Running “inconsistent” databases through </a:t>
            </a:r>
            <a:br>
              <a:rPr lang="en-GB">
                <a:cs typeface="Arial"/>
              </a:rPr>
            </a:br>
            <a:r>
              <a:rPr lang="en-GB">
                <a:cs typeface="Arial"/>
              </a:rPr>
              <a:t>Telegraf to normalize the data</a:t>
            </a:r>
          </a:p>
          <a:p>
            <a:pPr marL="179705" lvl="1" indent="-179705"/>
            <a:r>
              <a:rPr lang="en-GB">
                <a:cs typeface="Arial"/>
              </a:rPr>
              <a:t>Implementation of EDR for legacy plants</a:t>
            </a:r>
          </a:p>
          <a:p>
            <a:pPr algn="l"/>
            <a:r>
              <a:rPr lang="en-GB" b="1"/>
              <a:t>Cluster load  </a:t>
            </a:r>
          </a:p>
          <a:p>
            <a:pPr marL="179705" lvl="1" indent="-179705"/>
            <a:r>
              <a:rPr lang="en-GB">
                <a:cs typeface="Arial"/>
              </a:rPr>
              <a:t>Cluster is </a:t>
            </a:r>
            <a:r>
              <a:rPr lang="en-GB" b="1">
                <a:cs typeface="Arial"/>
              </a:rPr>
              <a:t>not </a:t>
            </a:r>
            <a:r>
              <a:rPr lang="en-GB">
                <a:cs typeface="Arial"/>
              </a:rPr>
              <a:t>having a hard time to keep up</a:t>
            </a:r>
            <a:br>
              <a:rPr lang="en-GB">
                <a:cs typeface="Arial"/>
              </a:rPr>
            </a:br>
            <a:r>
              <a:rPr lang="en-GB">
                <a:cs typeface="Arial"/>
              </a:rPr>
              <a:t>with the workload anymore </a:t>
            </a:r>
          </a:p>
          <a:p>
            <a:pPr marL="179705" lvl="1" indent="-179705"/>
            <a:r>
              <a:rPr lang="en-GB" b="1">
                <a:cs typeface="Arial"/>
              </a:rPr>
              <a:t>All legacy plants are ingesting data now</a:t>
            </a:r>
          </a:p>
          <a:p>
            <a:pPr marL="179705" lvl="1" indent="-179705"/>
            <a:endParaRPr lang="en-GB">
              <a:cs typeface="Arial"/>
            </a:endParaRPr>
          </a:p>
          <a:p>
            <a:pPr marL="179705" lvl="1" indent="-179705"/>
            <a:endParaRPr lang="en-GB">
              <a:cs typeface="Arial"/>
            </a:endParaRPr>
          </a:p>
          <a:p>
            <a:pPr marL="179705" lvl="1" indent="-179705"/>
            <a:endParaRPr lang="en-GB">
              <a:cs typeface="Arial"/>
            </a:endParaRPr>
          </a:p>
          <a:p>
            <a:br>
              <a:rPr lang="en-GB"/>
            </a:br>
            <a:endParaRPr lang="de-DE"/>
          </a:p>
        </p:txBody>
      </p:sp>
      <p:pic>
        <p:nvPicPr>
          <p:cNvPr id="4" name="Picture 3">
            <a:extLst>
              <a:ext uri="{FF2B5EF4-FFF2-40B4-BE49-F238E27FC236}">
                <a16:creationId xmlns:a16="http://schemas.microsoft.com/office/drawing/2014/main" id="{BC59976E-0F16-3313-7CE4-319BC60EB31B}"/>
              </a:ext>
            </a:extLst>
          </p:cNvPr>
          <p:cNvPicPr>
            <a:picLocks noChangeAspect="1"/>
          </p:cNvPicPr>
          <p:nvPr/>
        </p:nvPicPr>
        <p:blipFill rotWithShape="1">
          <a:blip r:embed="rId6"/>
          <a:srcRect r="7754"/>
          <a:stretch/>
        </p:blipFill>
        <p:spPr>
          <a:xfrm>
            <a:off x="4239768" y="1798805"/>
            <a:ext cx="7169770" cy="1451885"/>
          </a:xfrm>
          <a:prstGeom prst="rect">
            <a:avLst/>
          </a:prstGeom>
        </p:spPr>
      </p:pic>
      <p:pic>
        <p:nvPicPr>
          <p:cNvPr id="7" name="Picture 6">
            <a:extLst>
              <a:ext uri="{FF2B5EF4-FFF2-40B4-BE49-F238E27FC236}">
                <a16:creationId xmlns:a16="http://schemas.microsoft.com/office/drawing/2014/main" id="{677C97CB-B89D-57AA-6DDC-4BBD61AA8A34}"/>
              </a:ext>
            </a:extLst>
          </p:cNvPr>
          <p:cNvPicPr>
            <a:picLocks noChangeAspect="1"/>
          </p:cNvPicPr>
          <p:nvPr/>
        </p:nvPicPr>
        <p:blipFill rotWithShape="1">
          <a:blip r:embed="rId7"/>
          <a:srcRect r="35843"/>
          <a:stretch/>
        </p:blipFill>
        <p:spPr>
          <a:xfrm>
            <a:off x="4239768" y="3429000"/>
            <a:ext cx="7169770" cy="2087561"/>
          </a:xfrm>
          <a:prstGeom prst="rect">
            <a:avLst/>
          </a:prstGeom>
        </p:spPr>
      </p:pic>
    </p:spTree>
    <p:extLst>
      <p:ext uri="{BB962C8B-B14F-4D97-AF65-F5344CB8AC3E}">
        <p14:creationId xmlns:p14="http://schemas.microsoft.com/office/powerpoint/2010/main" val="36427632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a:effectLst/>
                <a:latin typeface="Söhne"/>
              </a:rPr>
              <a:t>Introduction of EDR to Gen 1.0 Plants</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28</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pPr algn="l"/>
            <a:r>
              <a:rPr lang="en-GB" b="1"/>
              <a:t>Requirements</a:t>
            </a:r>
          </a:p>
          <a:p>
            <a:pPr marL="179705" lvl="1" indent="-179705"/>
            <a:r>
              <a:rPr lang="en-GB">
                <a:cs typeface="Arial"/>
              </a:rPr>
              <a:t>More reliable transport from edge device data into cloud</a:t>
            </a:r>
          </a:p>
          <a:p>
            <a:pPr marL="179705" lvl="1" indent="-179705"/>
            <a:r>
              <a:rPr lang="en-GB">
                <a:cs typeface="Arial"/>
              </a:rPr>
              <a:t>Avoiding to touch the actual plant control units, since</a:t>
            </a:r>
            <a:br>
              <a:rPr lang="en-GB">
                <a:cs typeface="Arial"/>
              </a:rPr>
            </a:br>
            <a:r>
              <a:rPr lang="en-GB">
                <a:cs typeface="Arial"/>
              </a:rPr>
              <a:t>touching the legacy scripts or SPS controls directly has a high risk</a:t>
            </a:r>
            <a:br>
              <a:rPr lang="en-GB">
                <a:cs typeface="Arial"/>
              </a:rPr>
            </a:br>
            <a:r>
              <a:rPr lang="en-GB">
                <a:cs typeface="Arial"/>
              </a:rPr>
              <a:t>potential of downtimes and interruptions</a:t>
            </a:r>
          </a:p>
          <a:p>
            <a:pPr marL="179705" lvl="1" indent="-179705"/>
            <a:r>
              <a:rPr lang="en-GB">
                <a:cs typeface="Arial"/>
              </a:rPr>
              <a:t>Continuously data sending rather than getting data every 10mins</a:t>
            </a:r>
          </a:p>
          <a:p>
            <a:pPr marL="179705" lvl="1" indent="-179705"/>
            <a:r>
              <a:rPr lang="en-GB">
                <a:cs typeface="Arial"/>
              </a:rPr>
              <a:t>Reliable mechanism to send back failed data</a:t>
            </a:r>
          </a:p>
          <a:p>
            <a:pPr marL="179705" lvl="1" indent="-179705"/>
            <a:endParaRPr lang="en-GB">
              <a:cs typeface="Arial"/>
            </a:endParaRPr>
          </a:p>
          <a:p>
            <a:pPr algn="l"/>
            <a:r>
              <a:rPr lang="en-GB" b="1"/>
              <a:t>Solution</a:t>
            </a:r>
          </a:p>
          <a:p>
            <a:pPr marL="179705" lvl="1" indent="-179705"/>
            <a:r>
              <a:rPr lang="en-GB">
                <a:cs typeface="Arial"/>
              </a:rPr>
              <a:t>Docker Compose “Swiss Army Knife” Container Setup </a:t>
            </a:r>
            <a:br>
              <a:rPr lang="en-GB">
                <a:cs typeface="Arial"/>
              </a:rPr>
            </a:br>
            <a:r>
              <a:rPr lang="en-GB">
                <a:cs typeface="Arial"/>
              </a:rPr>
              <a:t>which allows parallel installation to current local influxDB OSS</a:t>
            </a:r>
          </a:p>
          <a:p>
            <a:pPr marL="179705" lvl="1" indent="-179705"/>
            <a:r>
              <a:rPr lang="en-GB">
                <a:cs typeface="Arial"/>
              </a:rPr>
              <a:t>Telegraf plays an influxDB v1 Listener</a:t>
            </a:r>
          </a:p>
          <a:p>
            <a:pPr marL="179705" lvl="1" indent="-179705"/>
            <a:r>
              <a:rPr lang="en-GB">
                <a:cs typeface="Arial"/>
              </a:rPr>
              <a:t>Transfers data into influxDB OSS 2.4 Container</a:t>
            </a:r>
          </a:p>
          <a:p>
            <a:pPr marL="179705" lvl="1" indent="-179705"/>
            <a:r>
              <a:rPr lang="en-GB">
                <a:cs typeface="Arial"/>
              </a:rPr>
              <a:t>Using EDR from the new influxDB Database</a:t>
            </a:r>
          </a:p>
          <a:p>
            <a:pPr marL="179705" lvl="1" indent="-179705"/>
            <a:r>
              <a:rPr lang="en-GB">
                <a:cs typeface="Arial"/>
              </a:rPr>
              <a:t>Allows to keep all legacy scripts in place and no need to touch SPS</a:t>
            </a:r>
          </a:p>
          <a:p>
            <a:pPr marL="179705" lvl="1" indent="-179705"/>
            <a:r>
              <a:rPr lang="en-GB">
                <a:cs typeface="Arial"/>
              </a:rPr>
              <a:t>Old Monitoring Server still gets data until all customers are migrated</a:t>
            </a:r>
            <a:br>
              <a:rPr lang="en-GB">
                <a:cs typeface="Arial"/>
              </a:rPr>
            </a:br>
            <a:r>
              <a:rPr lang="en-GB">
                <a:cs typeface="Arial"/>
              </a:rPr>
              <a:t>to the new Grafana instance</a:t>
            </a:r>
            <a:br>
              <a:rPr lang="en-GB"/>
            </a:br>
            <a:endParaRPr lang="en-GB">
              <a:cs typeface="Arial"/>
            </a:endParaRPr>
          </a:p>
          <a:p>
            <a:endParaRPr lang="de-DE"/>
          </a:p>
        </p:txBody>
      </p:sp>
      <p:pic>
        <p:nvPicPr>
          <p:cNvPr id="3" name="Picture 2">
            <a:extLst>
              <a:ext uri="{FF2B5EF4-FFF2-40B4-BE49-F238E27FC236}">
                <a16:creationId xmlns:a16="http://schemas.microsoft.com/office/drawing/2014/main" id="{8CE8C1C6-9BF1-9230-10B9-B8FE44F3273C}"/>
              </a:ext>
            </a:extLst>
          </p:cNvPr>
          <p:cNvPicPr>
            <a:picLocks noChangeAspect="1"/>
          </p:cNvPicPr>
          <p:nvPr/>
        </p:nvPicPr>
        <p:blipFill rotWithShape="1">
          <a:blip r:embed="rId6"/>
          <a:srcRect r="25943"/>
          <a:stretch/>
        </p:blipFill>
        <p:spPr>
          <a:xfrm>
            <a:off x="5981700" y="983853"/>
            <a:ext cx="5756031" cy="4390146"/>
          </a:xfrm>
          <a:prstGeom prst="rect">
            <a:avLst/>
          </a:prstGeom>
        </p:spPr>
      </p:pic>
    </p:spTree>
    <p:extLst>
      <p:ext uri="{BB962C8B-B14F-4D97-AF65-F5344CB8AC3E}">
        <p14:creationId xmlns:p14="http://schemas.microsoft.com/office/powerpoint/2010/main" val="118266658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76667C55-07D5-BB0D-313E-DE1972B61A84}"/>
              </a:ext>
            </a:extLst>
          </p:cNvPr>
          <p:cNvPicPr>
            <a:picLocks noChangeAspect="1"/>
          </p:cNvPicPr>
          <p:nvPr/>
        </p:nvPicPr>
        <p:blipFill>
          <a:blip r:embed="rId4"/>
          <a:srcRect/>
          <a:stretch/>
        </p:blipFill>
        <p:spPr>
          <a:xfrm>
            <a:off x="-34393" y="4089"/>
            <a:ext cx="12226393" cy="6849821"/>
          </a:xfrm>
          <a:prstGeom prst="rect">
            <a:avLst/>
          </a:prstGeom>
        </p:spPr>
      </p:pic>
      <p:pic>
        <p:nvPicPr>
          <p:cNvPr id="6" name="Grafik 5">
            <a:extLst>
              <a:ext uri="{FF2B5EF4-FFF2-40B4-BE49-F238E27FC236}">
                <a16:creationId xmlns:a16="http://schemas.microsoft.com/office/drawing/2014/main" id="{127AAEC8-F9A7-8E19-8FF3-D371D239C231}"/>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2410" t="1" r="59160" b="190"/>
          <a:stretch/>
        </p:blipFill>
        <p:spPr>
          <a:xfrm>
            <a:off x="-34393" y="0"/>
            <a:ext cx="4688804" cy="6849822"/>
          </a:xfrm>
          <a:prstGeom prst="rect">
            <a:avLst/>
          </a:prstGeom>
          <a:effectLst/>
        </p:spPr>
      </p:pic>
      <p:graphicFrame>
        <p:nvGraphicFramePr>
          <p:cNvPr id="5" name="Objekt 4" hidden="1">
            <a:extLst>
              <a:ext uri="{FF2B5EF4-FFF2-40B4-BE49-F238E27FC236}">
                <a16:creationId xmlns:a16="http://schemas.microsoft.com/office/drawing/2014/main" id="{EE0A338E-1553-346E-AC3E-572D379386A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06" imgH="306" progId="TCLayout.ActiveDocument.1">
                  <p:embed/>
                </p:oleObj>
              </mc:Choice>
              <mc:Fallback>
                <p:oleObj name="think-cell Folie" r:id="rId7" imgW="306" imgH="306" progId="TCLayout.ActiveDocument.1">
                  <p:embed/>
                  <p:pic>
                    <p:nvPicPr>
                      <p:cNvPr id="5" name="Objekt 4" hidden="1">
                        <a:extLst>
                          <a:ext uri="{FF2B5EF4-FFF2-40B4-BE49-F238E27FC236}">
                            <a16:creationId xmlns:a16="http://schemas.microsoft.com/office/drawing/2014/main" id="{EE0A338E-1553-346E-AC3E-572D379386AE}"/>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B74DBCA8-AABF-F978-F09E-99E109E9D8A6}"/>
              </a:ext>
            </a:extLst>
          </p:cNvPr>
          <p:cNvSpPr>
            <a:spLocks noGrp="1"/>
          </p:cNvSpPr>
          <p:nvPr>
            <p:ph type="title"/>
          </p:nvPr>
        </p:nvSpPr>
        <p:spPr/>
        <p:txBody>
          <a:bodyPr vert="horz"/>
          <a:lstStyle/>
          <a:p>
            <a:r>
              <a:rPr lang="de-DE" b="1"/>
              <a:t>Gathering </a:t>
            </a:r>
            <a:r>
              <a:rPr lang="de-DE" b="1" err="1"/>
              <a:t>data</a:t>
            </a:r>
            <a:r>
              <a:rPr lang="de-DE" b="1"/>
              <a:t> </a:t>
            </a:r>
            <a:r>
              <a:rPr lang="de-DE" b="1" err="1"/>
              <a:t>with</a:t>
            </a:r>
            <a:r>
              <a:rPr lang="de-DE" b="1"/>
              <a:t> Telegraf </a:t>
            </a:r>
            <a:r>
              <a:rPr lang="de-DE" b="1" err="1"/>
              <a:t>from</a:t>
            </a:r>
            <a:r>
              <a:rPr lang="de-DE" b="1"/>
              <a:t> MQTT </a:t>
            </a:r>
            <a:r>
              <a:rPr lang="de-DE" b="1" err="1"/>
              <a:t>devices</a:t>
            </a:r>
            <a:endParaRPr lang="de-DE" b="1"/>
          </a:p>
        </p:txBody>
      </p:sp>
      <p:sp>
        <p:nvSpPr>
          <p:cNvPr id="3" name="Textplatzhalter 2">
            <a:extLst>
              <a:ext uri="{FF2B5EF4-FFF2-40B4-BE49-F238E27FC236}">
                <a16:creationId xmlns:a16="http://schemas.microsoft.com/office/drawing/2014/main" id="{86A7573B-83FC-7997-C04F-554F87176E66}"/>
              </a:ext>
            </a:extLst>
          </p:cNvPr>
          <p:cNvSpPr>
            <a:spLocks noGrp="1"/>
          </p:cNvSpPr>
          <p:nvPr>
            <p:ph type="body" idx="1"/>
          </p:nvPr>
        </p:nvSpPr>
        <p:spPr/>
        <p:txBody>
          <a:bodyPr/>
          <a:lstStyle/>
          <a:p>
            <a:r>
              <a:rPr lang="de-DE"/>
              <a:t>07</a:t>
            </a:r>
          </a:p>
        </p:txBody>
      </p:sp>
      <p:pic>
        <p:nvPicPr>
          <p:cNvPr id="4" name="Grafik 3">
            <a:extLst>
              <a:ext uri="{FF2B5EF4-FFF2-40B4-BE49-F238E27FC236}">
                <a16:creationId xmlns:a16="http://schemas.microsoft.com/office/drawing/2014/main" id="{4A0660EC-C088-EB16-EAC2-0F21EA045C98}"/>
              </a:ext>
            </a:extLst>
          </p:cNvPr>
          <p:cNvPicPr>
            <a:picLocks noChangeAspect="1"/>
          </p:cNvPicPr>
          <p:nvPr/>
        </p:nvPicPr>
        <p:blipFill>
          <a:blip r:embed="rId9"/>
          <a:srcRect/>
          <a:stretch/>
        </p:blipFill>
        <p:spPr>
          <a:xfrm>
            <a:off x="10308972" y="6000710"/>
            <a:ext cx="1660061" cy="762487"/>
          </a:xfrm>
          <a:prstGeom prst="rect">
            <a:avLst/>
          </a:prstGeom>
        </p:spPr>
      </p:pic>
    </p:spTree>
    <p:extLst>
      <p:ext uri="{BB962C8B-B14F-4D97-AF65-F5344CB8AC3E}">
        <p14:creationId xmlns:p14="http://schemas.microsoft.com/office/powerpoint/2010/main" val="287234877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Objekt 16" hidden="1">
            <a:extLst>
              <a:ext uri="{FF2B5EF4-FFF2-40B4-BE49-F238E27FC236}">
                <a16:creationId xmlns:a16="http://schemas.microsoft.com/office/drawing/2014/main" id="{848E9B1A-9432-4DDD-21C8-3002600D75D4}"/>
              </a:ext>
            </a:extLst>
          </p:cNvPr>
          <p:cNvGraphicFramePr>
            <a:graphicFrameLocks noChangeAspect="1"/>
          </p:cNvGraphicFramePr>
          <p:nvPr>
            <p:custDataLst>
              <p:tags r:id="rId1"/>
            </p:custDataLst>
            <p:extLst>
              <p:ext uri="{D42A27DB-BD31-4B8C-83A1-F6EECF244321}">
                <p14:modId xmlns:p14="http://schemas.microsoft.com/office/powerpoint/2010/main" val="27317047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17" name="Objekt 16" hidden="1">
                        <a:extLst>
                          <a:ext uri="{FF2B5EF4-FFF2-40B4-BE49-F238E27FC236}">
                            <a16:creationId xmlns:a16="http://schemas.microsoft.com/office/drawing/2014/main" id="{848E9B1A-9432-4DDD-21C8-3002600D75D4}"/>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1869223B-DFAE-5616-115E-8354F596B8AA}"/>
              </a:ext>
            </a:extLst>
          </p:cNvPr>
          <p:cNvSpPr>
            <a:spLocks noGrp="1"/>
          </p:cNvSpPr>
          <p:nvPr>
            <p:ph type="title"/>
          </p:nvPr>
        </p:nvSpPr>
        <p:spPr/>
        <p:txBody>
          <a:bodyPr vert="horz"/>
          <a:lstStyle/>
          <a:p>
            <a:r>
              <a:rPr lang="de-DE"/>
              <a:t>Agenda – </a:t>
            </a:r>
            <a:r>
              <a:rPr lang="de-DE" err="1"/>
              <a:t>Introduction</a:t>
            </a:r>
            <a:r>
              <a:rPr lang="de-DE"/>
              <a:t> </a:t>
            </a:r>
            <a:r>
              <a:rPr lang="de-DE" err="1"/>
              <a:t>to</a:t>
            </a:r>
            <a:r>
              <a:rPr lang="de-DE"/>
              <a:t> Company</a:t>
            </a:r>
          </a:p>
        </p:txBody>
      </p:sp>
      <p:sp>
        <p:nvSpPr>
          <p:cNvPr id="3" name="Textplatzhalter 2">
            <a:extLst>
              <a:ext uri="{FF2B5EF4-FFF2-40B4-BE49-F238E27FC236}">
                <a16:creationId xmlns:a16="http://schemas.microsoft.com/office/drawing/2014/main" id="{C962F17C-5EEE-AD36-742C-90E9058669A9}"/>
              </a:ext>
            </a:extLst>
          </p:cNvPr>
          <p:cNvSpPr>
            <a:spLocks noGrp="1"/>
          </p:cNvSpPr>
          <p:nvPr>
            <p:ph type="body" sz="quarter" idx="13"/>
          </p:nvPr>
        </p:nvSpPr>
        <p:spPr/>
        <p:txBody>
          <a:bodyPr/>
          <a:lstStyle/>
          <a:p>
            <a:r>
              <a:rPr lang="de-DE"/>
              <a:t>01</a:t>
            </a:r>
          </a:p>
        </p:txBody>
      </p:sp>
      <p:sp>
        <p:nvSpPr>
          <p:cNvPr id="4" name="Textplatzhalter 3">
            <a:extLst>
              <a:ext uri="{FF2B5EF4-FFF2-40B4-BE49-F238E27FC236}">
                <a16:creationId xmlns:a16="http://schemas.microsoft.com/office/drawing/2014/main" id="{726426C9-FE20-1114-525F-DD3CC80CD594}"/>
              </a:ext>
            </a:extLst>
          </p:cNvPr>
          <p:cNvSpPr>
            <a:spLocks noGrp="1"/>
          </p:cNvSpPr>
          <p:nvPr>
            <p:ph type="body" sz="quarter" idx="14"/>
          </p:nvPr>
        </p:nvSpPr>
        <p:spPr>
          <a:xfrm>
            <a:off x="992188" y="1352980"/>
            <a:ext cx="6057198" cy="469359"/>
          </a:xfrm>
        </p:spPr>
        <p:txBody>
          <a:bodyPr/>
          <a:lstStyle/>
          <a:p>
            <a:r>
              <a:rPr lang="de-DE" b="1" err="1"/>
              <a:t>Introduction</a:t>
            </a:r>
            <a:r>
              <a:rPr lang="de-DE" b="1"/>
              <a:t> </a:t>
            </a:r>
            <a:r>
              <a:rPr lang="de-DE" b="1" err="1"/>
              <a:t>of</a:t>
            </a:r>
            <a:r>
              <a:rPr lang="de-DE" b="1"/>
              <a:t> </a:t>
            </a:r>
            <a:r>
              <a:rPr lang="de-DE" b="1" err="1"/>
              <a:t>ju:niz</a:t>
            </a:r>
            <a:r>
              <a:rPr lang="de-DE" b="1"/>
              <a:t> Energy GmbH</a:t>
            </a:r>
          </a:p>
          <a:p>
            <a:r>
              <a:rPr lang="de-DE"/>
              <a:t>Who </a:t>
            </a:r>
            <a:r>
              <a:rPr lang="de-DE" err="1"/>
              <a:t>we</a:t>
            </a:r>
            <a:r>
              <a:rPr lang="de-DE"/>
              <a:t> </a:t>
            </a:r>
            <a:r>
              <a:rPr lang="de-DE" err="1"/>
              <a:t>are</a:t>
            </a:r>
            <a:r>
              <a:rPr lang="de-DE"/>
              <a:t> and </a:t>
            </a:r>
            <a:r>
              <a:rPr lang="de-DE" err="1"/>
              <a:t>what</a:t>
            </a:r>
            <a:r>
              <a:rPr lang="de-DE"/>
              <a:t> </a:t>
            </a:r>
            <a:r>
              <a:rPr lang="de-DE" err="1"/>
              <a:t>we</a:t>
            </a:r>
            <a:r>
              <a:rPr lang="de-DE"/>
              <a:t> do</a:t>
            </a:r>
          </a:p>
        </p:txBody>
      </p:sp>
      <p:sp>
        <p:nvSpPr>
          <p:cNvPr id="5" name="Textplatzhalter 4">
            <a:extLst>
              <a:ext uri="{FF2B5EF4-FFF2-40B4-BE49-F238E27FC236}">
                <a16:creationId xmlns:a16="http://schemas.microsoft.com/office/drawing/2014/main" id="{3FCF5296-314E-D02A-CFCE-1BB72FC29643}"/>
              </a:ext>
            </a:extLst>
          </p:cNvPr>
          <p:cNvSpPr>
            <a:spLocks noGrp="1"/>
          </p:cNvSpPr>
          <p:nvPr>
            <p:ph type="body" sz="quarter" idx="15"/>
          </p:nvPr>
        </p:nvSpPr>
        <p:spPr/>
        <p:txBody>
          <a:bodyPr/>
          <a:lstStyle/>
          <a:p>
            <a:r>
              <a:rPr lang="de-DE"/>
              <a:t>02</a:t>
            </a:r>
          </a:p>
        </p:txBody>
      </p:sp>
      <p:sp>
        <p:nvSpPr>
          <p:cNvPr id="6" name="Textplatzhalter 5">
            <a:extLst>
              <a:ext uri="{FF2B5EF4-FFF2-40B4-BE49-F238E27FC236}">
                <a16:creationId xmlns:a16="http://schemas.microsoft.com/office/drawing/2014/main" id="{A6B9A156-ADB1-FE41-A095-3ADE75F0A3A9}"/>
              </a:ext>
            </a:extLst>
          </p:cNvPr>
          <p:cNvSpPr>
            <a:spLocks noGrp="1"/>
          </p:cNvSpPr>
          <p:nvPr>
            <p:ph type="body" sz="quarter" idx="16"/>
          </p:nvPr>
        </p:nvSpPr>
        <p:spPr>
          <a:xfrm>
            <a:off x="992188" y="2313423"/>
            <a:ext cx="6057198" cy="469359"/>
          </a:xfrm>
        </p:spPr>
        <p:txBody>
          <a:bodyPr/>
          <a:lstStyle/>
          <a:p>
            <a:r>
              <a:rPr lang="de-DE" b="1"/>
              <a:t>Showcase </a:t>
            </a:r>
            <a:r>
              <a:rPr lang="de-DE" b="1" err="1"/>
              <a:t>of</a:t>
            </a:r>
            <a:r>
              <a:rPr lang="de-DE" b="1"/>
              <a:t> Generation 1.0 BESS</a:t>
            </a:r>
          </a:p>
          <a:p>
            <a:r>
              <a:rPr lang="de-DE"/>
              <a:t>References </a:t>
            </a:r>
            <a:r>
              <a:rPr lang="de-DE" err="1"/>
              <a:t>from</a:t>
            </a:r>
            <a:r>
              <a:rPr lang="de-DE"/>
              <a:t> </a:t>
            </a:r>
            <a:r>
              <a:rPr lang="de-DE" err="1"/>
              <a:t>our</a:t>
            </a:r>
            <a:r>
              <a:rPr lang="de-DE"/>
              <a:t> </a:t>
            </a:r>
            <a:r>
              <a:rPr lang="de-DE" err="1"/>
              <a:t>first</a:t>
            </a:r>
            <a:r>
              <a:rPr lang="de-DE"/>
              <a:t> Generation BESS</a:t>
            </a:r>
          </a:p>
        </p:txBody>
      </p:sp>
      <p:sp>
        <p:nvSpPr>
          <p:cNvPr id="7" name="Textplatzhalter 6">
            <a:extLst>
              <a:ext uri="{FF2B5EF4-FFF2-40B4-BE49-F238E27FC236}">
                <a16:creationId xmlns:a16="http://schemas.microsoft.com/office/drawing/2014/main" id="{A8FD52CE-9FD5-9E42-88FD-DDBFA035D5FE}"/>
              </a:ext>
            </a:extLst>
          </p:cNvPr>
          <p:cNvSpPr>
            <a:spLocks noGrp="1"/>
          </p:cNvSpPr>
          <p:nvPr>
            <p:ph type="body" sz="quarter" idx="17"/>
          </p:nvPr>
        </p:nvSpPr>
        <p:spPr/>
        <p:txBody>
          <a:bodyPr/>
          <a:lstStyle/>
          <a:p>
            <a:r>
              <a:rPr lang="de-DE"/>
              <a:t>03</a:t>
            </a:r>
          </a:p>
        </p:txBody>
      </p:sp>
      <p:sp>
        <p:nvSpPr>
          <p:cNvPr id="8" name="Textplatzhalter 7">
            <a:extLst>
              <a:ext uri="{FF2B5EF4-FFF2-40B4-BE49-F238E27FC236}">
                <a16:creationId xmlns:a16="http://schemas.microsoft.com/office/drawing/2014/main" id="{DC3035E8-14D6-C478-AAA3-A64711BC8402}"/>
              </a:ext>
            </a:extLst>
          </p:cNvPr>
          <p:cNvSpPr>
            <a:spLocks noGrp="1"/>
          </p:cNvSpPr>
          <p:nvPr>
            <p:ph type="body" sz="quarter" idx="18"/>
          </p:nvPr>
        </p:nvSpPr>
        <p:spPr>
          <a:xfrm>
            <a:off x="992188" y="3273866"/>
            <a:ext cx="6057198" cy="469359"/>
          </a:xfrm>
        </p:spPr>
        <p:txBody>
          <a:bodyPr/>
          <a:lstStyle/>
          <a:p>
            <a:r>
              <a:rPr lang="de-DE" b="1"/>
              <a:t>Showcase </a:t>
            </a:r>
            <a:r>
              <a:rPr lang="de-DE" b="1" err="1"/>
              <a:t>of</a:t>
            </a:r>
            <a:r>
              <a:rPr lang="de-DE" b="1"/>
              <a:t> Generation 1.5 BESS</a:t>
            </a:r>
          </a:p>
          <a:p>
            <a:r>
              <a:rPr lang="de-DE"/>
              <a:t>A </a:t>
            </a:r>
            <a:r>
              <a:rPr lang="de-DE" err="1"/>
              <a:t>few</a:t>
            </a:r>
            <a:r>
              <a:rPr lang="de-DE"/>
              <a:t> </a:t>
            </a:r>
            <a:r>
              <a:rPr lang="de-DE" err="1"/>
              <a:t>examples</a:t>
            </a:r>
            <a:r>
              <a:rPr lang="de-DE"/>
              <a:t> </a:t>
            </a:r>
            <a:r>
              <a:rPr lang="de-DE" err="1"/>
              <a:t>from</a:t>
            </a:r>
            <a:r>
              <a:rPr lang="de-DE"/>
              <a:t> </a:t>
            </a:r>
            <a:r>
              <a:rPr lang="de-DE" err="1"/>
              <a:t>our</a:t>
            </a:r>
            <a:r>
              <a:rPr lang="de-DE"/>
              <a:t> </a:t>
            </a:r>
            <a:r>
              <a:rPr lang="de-DE" err="1"/>
              <a:t>current</a:t>
            </a:r>
            <a:r>
              <a:rPr lang="de-DE"/>
              <a:t> “SMAREG“ </a:t>
            </a:r>
            <a:r>
              <a:rPr lang="de-DE" err="1"/>
              <a:t>projects</a:t>
            </a:r>
            <a:endParaRPr lang="de-DE"/>
          </a:p>
        </p:txBody>
      </p:sp>
      <p:sp>
        <p:nvSpPr>
          <p:cNvPr id="44" name="Textplatzhalter 43">
            <a:extLst>
              <a:ext uri="{FF2B5EF4-FFF2-40B4-BE49-F238E27FC236}">
                <a16:creationId xmlns:a16="http://schemas.microsoft.com/office/drawing/2014/main" id="{1F2C6CC6-497B-6045-7E5D-0614A72994B3}"/>
              </a:ext>
            </a:extLst>
          </p:cNvPr>
          <p:cNvSpPr>
            <a:spLocks noGrp="1"/>
          </p:cNvSpPr>
          <p:nvPr>
            <p:ph type="body" sz="quarter" idx="23"/>
          </p:nvPr>
        </p:nvSpPr>
        <p:spPr/>
        <p:txBody>
          <a:bodyPr/>
          <a:lstStyle/>
          <a:p>
            <a:endParaRPr lang="de-DE"/>
          </a:p>
        </p:txBody>
      </p:sp>
      <p:sp>
        <p:nvSpPr>
          <p:cNvPr id="45" name="Textplatzhalter 44">
            <a:extLst>
              <a:ext uri="{FF2B5EF4-FFF2-40B4-BE49-F238E27FC236}">
                <a16:creationId xmlns:a16="http://schemas.microsoft.com/office/drawing/2014/main" id="{454F5DED-4461-EA7A-DDF0-4F6C17E6347D}"/>
              </a:ext>
            </a:extLst>
          </p:cNvPr>
          <p:cNvSpPr>
            <a:spLocks noGrp="1"/>
          </p:cNvSpPr>
          <p:nvPr>
            <p:ph type="body" sz="quarter" idx="24"/>
          </p:nvPr>
        </p:nvSpPr>
        <p:spPr/>
        <p:txBody>
          <a:bodyPr/>
          <a:lstStyle/>
          <a:p>
            <a:endParaRPr lang="de-DE"/>
          </a:p>
        </p:txBody>
      </p:sp>
      <p:sp>
        <p:nvSpPr>
          <p:cNvPr id="46" name="Textplatzhalter 45">
            <a:extLst>
              <a:ext uri="{FF2B5EF4-FFF2-40B4-BE49-F238E27FC236}">
                <a16:creationId xmlns:a16="http://schemas.microsoft.com/office/drawing/2014/main" id="{B48F2461-0584-F85E-3A6C-B6D1DF3F7683}"/>
              </a:ext>
            </a:extLst>
          </p:cNvPr>
          <p:cNvSpPr>
            <a:spLocks noGrp="1"/>
          </p:cNvSpPr>
          <p:nvPr>
            <p:ph type="body" sz="quarter" idx="25"/>
          </p:nvPr>
        </p:nvSpPr>
        <p:spPr/>
        <p:txBody>
          <a:bodyPr/>
          <a:lstStyle/>
          <a:p>
            <a:endParaRPr lang="de-DE"/>
          </a:p>
        </p:txBody>
      </p:sp>
      <p:sp>
        <p:nvSpPr>
          <p:cNvPr id="49" name="Foliennummernplatzhalter 48">
            <a:extLst>
              <a:ext uri="{FF2B5EF4-FFF2-40B4-BE49-F238E27FC236}">
                <a16:creationId xmlns:a16="http://schemas.microsoft.com/office/drawing/2014/main" id="{13692C91-3A18-C571-9D46-8FBA3385978A}"/>
              </a:ext>
            </a:extLst>
          </p:cNvPr>
          <p:cNvSpPr>
            <a:spLocks noGrp="1"/>
          </p:cNvSpPr>
          <p:nvPr>
            <p:ph type="sldNum" sz="quarter" idx="12"/>
          </p:nvPr>
        </p:nvSpPr>
        <p:spPr/>
        <p:txBody>
          <a:bodyPr/>
          <a:lstStyle/>
          <a:p>
            <a:fld id="{92856411-09AC-47D4-94EF-27DE10819023}" type="slidenum">
              <a:rPr lang="de-DE" smtClean="0"/>
              <a:pPr/>
              <a:t>3</a:t>
            </a:fld>
            <a:endParaRPr lang="de-DE"/>
          </a:p>
        </p:txBody>
      </p:sp>
      <p:sp>
        <p:nvSpPr>
          <p:cNvPr id="13" name="Freeform 12">
            <a:extLst>
              <a:ext uri="{FF2B5EF4-FFF2-40B4-BE49-F238E27FC236}">
                <a16:creationId xmlns:a16="http://schemas.microsoft.com/office/drawing/2014/main" id="{C2BFF7FD-B4B9-ED0E-69F7-6CEEED0D2701}"/>
              </a:ext>
            </a:extLst>
          </p:cNvPr>
          <p:cNvSpPr/>
          <p:nvPr/>
        </p:nvSpPr>
        <p:spPr>
          <a:xfrm>
            <a:off x="1532467" y="1430826"/>
            <a:ext cx="211131" cy="409354"/>
          </a:xfrm>
          <a:custGeom>
            <a:avLst/>
            <a:gdLst>
              <a:gd name="connsiteX0" fmla="*/ 0 w 211131"/>
              <a:gd name="connsiteY0" fmla="*/ 101641 h 409354"/>
              <a:gd name="connsiteX1" fmla="*/ 143933 w 211131"/>
              <a:gd name="connsiteY1" fmla="*/ 41 h 409354"/>
              <a:gd name="connsiteX2" fmla="*/ 127000 w 211131"/>
              <a:gd name="connsiteY2" fmla="*/ 59307 h 409354"/>
            </a:gdLst>
            <a:ahLst/>
            <a:cxnLst>
              <a:cxn ang="0">
                <a:pos x="connsiteX0" y="connsiteY0"/>
              </a:cxn>
              <a:cxn ang="0">
                <a:pos x="connsiteX1" y="connsiteY1"/>
              </a:cxn>
              <a:cxn ang="0">
                <a:pos x="connsiteX2" y="connsiteY2"/>
              </a:cxn>
            </a:cxnLst>
            <a:rect l="l" t="t" r="r" b="b"/>
            <a:pathLst>
              <a:path w="211131" h="409354">
                <a:moveTo>
                  <a:pt x="0" y="101641"/>
                </a:moveTo>
                <a:cubicBezTo>
                  <a:pt x="61383" y="54369"/>
                  <a:pt x="122766" y="7097"/>
                  <a:pt x="143933" y="41"/>
                </a:cubicBezTo>
                <a:cubicBezTo>
                  <a:pt x="165100" y="-7015"/>
                  <a:pt x="293511" y="883396"/>
                  <a:pt x="127000" y="59307"/>
                </a:cubicBez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a:p>
        </p:txBody>
      </p:sp>
      <p:sp>
        <p:nvSpPr>
          <p:cNvPr id="18" name="TextBox 17">
            <a:extLst>
              <a:ext uri="{FF2B5EF4-FFF2-40B4-BE49-F238E27FC236}">
                <a16:creationId xmlns:a16="http://schemas.microsoft.com/office/drawing/2014/main" id="{22B8C107-7AFB-720B-19F7-569797FD3347}"/>
              </a:ext>
            </a:extLst>
          </p:cNvPr>
          <p:cNvSpPr txBox="1"/>
          <p:nvPr/>
        </p:nvSpPr>
        <p:spPr>
          <a:xfrm>
            <a:off x="2240280" y="6574536"/>
            <a:ext cx="0" cy="0"/>
          </a:xfrm>
          <a:prstGeom prst="rect">
            <a:avLst/>
          </a:prstGeom>
          <a:noFill/>
        </p:spPr>
        <p:txBody>
          <a:bodyPr wrap="none" lIns="0" tIns="0" rIns="0" bIns="0" rtlCol="0">
            <a:noAutofit/>
          </a:bodyPr>
          <a:lstStyle/>
          <a:p>
            <a:pPr algn="l"/>
            <a:endParaRPr lang="en-DE" sz="1400" err="1"/>
          </a:p>
        </p:txBody>
      </p:sp>
      <p:sp>
        <p:nvSpPr>
          <p:cNvPr id="23" name="TextBox 22">
            <a:extLst>
              <a:ext uri="{FF2B5EF4-FFF2-40B4-BE49-F238E27FC236}">
                <a16:creationId xmlns:a16="http://schemas.microsoft.com/office/drawing/2014/main" id="{71FECEFB-5136-CFA6-D5E1-FF50FD59696A}"/>
              </a:ext>
            </a:extLst>
          </p:cNvPr>
          <p:cNvSpPr txBox="1"/>
          <p:nvPr/>
        </p:nvSpPr>
        <p:spPr>
          <a:xfrm>
            <a:off x="11603736" y="6537960"/>
            <a:ext cx="0" cy="0"/>
          </a:xfrm>
          <a:prstGeom prst="rect">
            <a:avLst/>
          </a:prstGeom>
          <a:noFill/>
        </p:spPr>
        <p:txBody>
          <a:bodyPr wrap="none" lIns="0" tIns="0" rIns="0" bIns="0" rtlCol="0">
            <a:noAutofit/>
          </a:bodyPr>
          <a:lstStyle/>
          <a:p>
            <a:pPr algn="l"/>
            <a:endParaRPr lang="en-DE" sz="1400" err="1"/>
          </a:p>
        </p:txBody>
      </p:sp>
      <p:sp>
        <p:nvSpPr>
          <p:cNvPr id="25" name="TextBox 24">
            <a:extLst>
              <a:ext uri="{FF2B5EF4-FFF2-40B4-BE49-F238E27FC236}">
                <a16:creationId xmlns:a16="http://schemas.microsoft.com/office/drawing/2014/main" id="{4BDB1610-8DAB-1DFA-0B5A-DF2ECD3A4CC3}"/>
              </a:ext>
            </a:extLst>
          </p:cNvPr>
          <p:cNvSpPr txBox="1"/>
          <p:nvPr/>
        </p:nvSpPr>
        <p:spPr>
          <a:xfrm>
            <a:off x="6766560" y="6684264"/>
            <a:ext cx="0" cy="0"/>
          </a:xfrm>
          <a:prstGeom prst="rect">
            <a:avLst/>
          </a:prstGeom>
          <a:noFill/>
        </p:spPr>
        <p:txBody>
          <a:bodyPr wrap="none" lIns="0" tIns="0" rIns="0" bIns="0" rtlCol="0">
            <a:noAutofit/>
          </a:bodyPr>
          <a:lstStyle/>
          <a:p>
            <a:pPr algn="l"/>
            <a:endParaRPr lang="en-DE" sz="1400" err="1"/>
          </a:p>
        </p:txBody>
      </p:sp>
      <p:sp>
        <p:nvSpPr>
          <p:cNvPr id="9" name="Datumsplatzhalter 8">
            <a:extLst>
              <a:ext uri="{FF2B5EF4-FFF2-40B4-BE49-F238E27FC236}">
                <a16:creationId xmlns:a16="http://schemas.microsoft.com/office/drawing/2014/main" id="{E471EAE0-1E62-8F15-0E5C-02232EF0E7BF}"/>
              </a:ext>
            </a:extLst>
          </p:cNvPr>
          <p:cNvSpPr>
            <a:spLocks noGrp="1"/>
          </p:cNvSpPr>
          <p:nvPr>
            <p:ph type="dt" sz="half" idx="10"/>
          </p:nvPr>
        </p:nvSpPr>
        <p:spPr/>
        <p:txBody>
          <a:bodyPr/>
          <a:lstStyle/>
          <a:p>
            <a:r>
              <a:rPr lang="de-DE"/>
              <a:t>September 2023</a:t>
            </a:r>
          </a:p>
        </p:txBody>
      </p:sp>
    </p:spTree>
    <p:extLst>
      <p:ext uri="{BB962C8B-B14F-4D97-AF65-F5344CB8AC3E}">
        <p14:creationId xmlns:p14="http://schemas.microsoft.com/office/powerpoint/2010/main" val="150256139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extLst>
    <p:ext uri="{6950BFC3-D8DA-4A85-94F7-54DA5524770B}">
      <p188:commentRel xmlns:p188="http://schemas.microsoft.com/office/powerpoint/2018/8/main" r:id="rId4"/>
    </p:ext>
  </p:extLs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a:effectLst/>
                <a:latin typeface="Söhne"/>
              </a:rPr>
              <a:t>Temporary temperature logging</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30</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pPr algn="l"/>
            <a:r>
              <a:rPr lang="en-GB" b="1"/>
              <a:t>Requirements</a:t>
            </a:r>
          </a:p>
          <a:p>
            <a:pPr marL="179705" lvl="1" indent="-179705"/>
            <a:r>
              <a:rPr lang="en-GB">
                <a:cs typeface="Arial"/>
              </a:rPr>
              <a:t>During construction time, final climate incl. all sensors </a:t>
            </a:r>
            <a:br>
              <a:rPr lang="en-GB">
                <a:cs typeface="Arial"/>
              </a:rPr>
            </a:br>
            <a:r>
              <a:rPr lang="en-GB">
                <a:cs typeface="Arial"/>
              </a:rPr>
              <a:t>are not yet working</a:t>
            </a:r>
          </a:p>
          <a:p>
            <a:pPr marL="179705" lvl="1" indent="-179705"/>
            <a:r>
              <a:rPr lang="en-GB">
                <a:cs typeface="Arial"/>
              </a:rPr>
              <a:t>We need to have logging information about the </a:t>
            </a:r>
            <a:br>
              <a:rPr lang="en-GB">
                <a:cs typeface="Arial"/>
              </a:rPr>
            </a:br>
            <a:r>
              <a:rPr lang="en-GB">
                <a:cs typeface="Arial"/>
              </a:rPr>
              <a:t>temperatures and humidity for batteries</a:t>
            </a:r>
          </a:p>
          <a:p>
            <a:pPr marL="179705" lvl="1" indent="-179705"/>
            <a:r>
              <a:rPr lang="en-GB">
                <a:cs typeface="Arial"/>
              </a:rPr>
              <a:t>Due to this being just temporary, the systems need to be</a:t>
            </a:r>
            <a:br>
              <a:rPr lang="en-GB">
                <a:cs typeface="Arial"/>
              </a:rPr>
            </a:br>
            <a:r>
              <a:rPr lang="en-GB">
                <a:cs typeface="Arial"/>
              </a:rPr>
              <a:t>implemented quickly with low costs</a:t>
            </a:r>
          </a:p>
          <a:p>
            <a:pPr marL="179705" lvl="1" indent="-179705"/>
            <a:endParaRPr lang="en-GB">
              <a:cs typeface="Arial"/>
            </a:endParaRPr>
          </a:p>
          <a:p>
            <a:pPr algn="l"/>
            <a:r>
              <a:rPr lang="en-GB" b="1"/>
              <a:t>Solution</a:t>
            </a:r>
          </a:p>
          <a:p>
            <a:pPr marL="179705" lvl="1" indent="-179705"/>
            <a:r>
              <a:rPr lang="en-GB">
                <a:cs typeface="Arial"/>
              </a:rPr>
              <a:t>LAN Temperature Sensors which report data via MQTT</a:t>
            </a:r>
          </a:p>
          <a:p>
            <a:pPr marL="179705" lvl="1" indent="-179705"/>
            <a:r>
              <a:rPr lang="en-GB">
                <a:cs typeface="Arial"/>
              </a:rPr>
              <a:t>Gathering the data from MQTT with Telegraf</a:t>
            </a:r>
          </a:p>
          <a:p>
            <a:pPr marL="179705" lvl="1" indent="-179705"/>
            <a:r>
              <a:rPr lang="en-GB">
                <a:cs typeface="Arial"/>
              </a:rPr>
              <a:t>Sending the Telegraf data to local influxDB OSS</a:t>
            </a:r>
          </a:p>
          <a:p>
            <a:pPr marL="179705" lvl="1" indent="-179705"/>
            <a:r>
              <a:rPr lang="en-GB">
                <a:cs typeface="Arial"/>
              </a:rPr>
              <a:t>Using EDR to send to InfluxDB Cloud Dedicated V3</a:t>
            </a:r>
          </a:p>
          <a:p>
            <a:pPr marL="179705" lvl="1" indent="-179705"/>
            <a:r>
              <a:rPr lang="en-GB">
                <a:cs typeface="Arial"/>
              </a:rPr>
              <a:t>Add the database in Grafana for visualization and alerts</a:t>
            </a:r>
          </a:p>
          <a:p>
            <a:pPr marL="179705" lvl="1" indent="-179705"/>
            <a:endParaRPr lang="en-GB">
              <a:cs typeface="Arial"/>
            </a:endParaRPr>
          </a:p>
          <a:p>
            <a:pPr marL="179705" lvl="1" indent="-179705"/>
            <a:endParaRPr lang="en-GB">
              <a:cs typeface="Arial"/>
            </a:endParaRPr>
          </a:p>
          <a:p>
            <a:br>
              <a:rPr lang="en-GB"/>
            </a:br>
            <a:endParaRPr lang="de-DE"/>
          </a:p>
        </p:txBody>
      </p:sp>
      <p:pic>
        <p:nvPicPr>
          <p:cNvPr id="4" name="Picture 3">
            <a:extLst>
              <a:ext uri="{FF2B5EF4-FFF2-40B4-BE49-F238E27FC236}">
                <a16:creationId xmlns:a16="http://schemas.microsoft.com/office/drawing/2014/main" id="{5916C720-270E-E7C5-E603-3D25C9332712}"/>
              </a:ext>
            </a:extLst>
          </p:cNvPr>
          <p:cNvPicPr>
            <a:picLocks noChangeAspect="1"/>
          </p:cNvPicPr>
          <p:nvPr/>
        </p:nvPicPr>
        <p:blipFill>
          <a:blip r:embed="rId6"/>
          <a:stretch>
            <a:fillRect/>
          </a:stretch>
        </p:blipFill>
        <p:spPr>
          <a:xfrm>
            <a:off x="5050252" y="932957"/>
            <a:ext cx="6806784" cy="4992085"/>
          </a:xfrm>
          <a:prstGeom prst="rect">
            <a:avLst/>
          </a:prstGeom>
        </p:spPr>
      </p:pic>
    </p:spTree>
    <p:extLst>
      <p:ext uri="{BB962C8B-B14F-4D97-AF65-F5344CB8AC3E}">
        <p14:creationId xmlns:p14="http://schemas.microsoft.com/office/powerpoint/2010/main" val="130689923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err="1">
                <a:effectLst/>
                <a:latin typeface="Söhne"/>
              </a:rPr>
              <a:t>Telegraf.conf</a:t>
            </a:r>
            <a:r>
              <a:rPr lang="en-GB" b="1" i="0">
                <a:effectLst/>
                <a:latin typeface="Söhne"/>
              </a:rPr>
              <a:t> file for getting the job done</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31</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pPr algn="l"/>
            <a:r>
              <a:rPr lang="en-GB" b="1"/>
              <a:t>Telegraf Setup</a:t>
            </a:r>
          </a:p>
          <a:p>
            <a:pPr marL="179705" lvl="1" indent="-179705"/>
            <a:r>
              <a:rPr lang="en-GB">
                <a:cs typeface="Arial"/>
              </a:rPr>
              <a:t>Define MQTT Consumer Input Plugin</a:t>
            </a:r>
          </a:p>
          <a:p>
            <a:pPr marL="179705" lvl="1" indent="-179705"/>
            <a:r>
              <a:rPr lang="en-GB">
                <a:cs typeface="Arial"/>
              </a:rPr>
              <a:t>Define InfluxDB V2 Output Plugin</a:t>
            </a:r>
          </a:p>
          <a:p>
            <a:pPr marL="179705" lvl="1" indent="-179705"/>
            <a:r>
              <a:rPr lang="en-GB">
                <a:cs typeface="Arial"/>
              </a:rPr>
              <a:t>Configure MQTT input plugin</a:t>
            </a:r>
          </a:p>
          <a:p>
            <a:pPr marL="179705" lvl="1" indent="-179705"/>
            <a:endParaRPr lang="en-GB">
              <a:cs typeface="Arial"/>
            </a:endParaRPr>
          </a:p>
          <a:p>
            <a:pPr marL="179705" lvl="1" indent="-179705"/>
            <a:endParaRPr lang="en-GB">
              <a:cs typeface="Arial"/>
            </a:endParaRPr>
          </a:p>
          <a:p>
            <a:pPr marL="179705" lvl="1" indent="-179705"/>
            <a:endParaRPr lang="en-GB">
              <a:cs typeface="Arial"/>
            </a:endParaRPr>
          </a:p>
          <a:p>
            <a:pPr marL="179705" lvl="1" indent="-179705"/>
            <a:endParaRPr lang="en-GB">
              <a:cs typeface="Arial"/>
            </a:endParaRPr>
          </a:p>
          <a:p>
            <a:pPr marL="179705" lvl="1" indent="-179705"/>
            <a:endParaRPr lang="en-GB">
              <a:cs typeface="Arial"/>
            </a:endParaRPr>
          </a:p>
          <a:p>
            <a:pPr marL="179705" lvl="1" indent="-179705"/>
            <a:endParaRPr lang="en-GB">
              <a:cs typeface="Arial"/>
            </a:endParaRPr>
          </a:p>
          <a:p>
            <a:pPr algn="l"/>
            <a:r>
              <a:rPr lang="en-GB" b="1"/>
              <a:t>MQTT Input Plugin</a:t>
            </a:r>
          </a:p>
          <a:p>
            <a:pPr marL="179705" lvl="1" indent="-179705"/>
            <a:r>
              <a:rPr lang="en-GB">
                <a:cs typeface="Arial"/>
              </a:rPr>
              <a:t>Set processing data format, i.e. ”</a:t>
            </a:r>
            <a:r>
              <a:rPr lang="en-GB" err="1">
                <a:cs typeface="Arial"/>
              </a:rPr>
              <a:t>xpath_json</a:t>
            </a:r>
            <a:r>
              <a:rPr lang="en-GB">
                <a:cs typeface="Arial"/>
              </a:rPr>
              <a:t>”</a:t>
            </a:r>
          </a:p>
          <a:p>
            <a:pPr marL="179705" lvl="1" indent="-179705"/>
            <a:r>
              <a:rPr lang="en-GB">
                <a:cs typeface="Arial"/>
              </a:rPr>
              <a:t>Define the Metrics name and selection</a:t>
            </a:r>
          </a:p>
          <a:p>
            <a:pPr marL="179705" lvl="1" indent="-179705"/>
            <a:r>
              <a:rPr lang="en-GB">
                <a:cs typeface="Arial"/>
              </a:rPr>
              <a:t>Define your field names and values</a:t>
            </a:r>
          </a:p>
          <a:p>
            <a:pPr marL="179705" lvl="1" indent="-179705"/>
            <a:endParaRPr lang="en-GB">
              <a:cs typeface="Arial"/>
            </a:endParaRPr>
          </a:p>
          <a:p>
            <a:pPr marL="179705" lvl="1" indent="-179705"/>
            <a:endParaRPr lang="en-GB">
              <a:cs typeface="Arial"/>
            </a:endParaRPr>
          </a:p>
          <a:p>
            <a:br>
              <a:rPr lang="en-GB"/>
            </a:br>
            <a:endParaRPr lang="de-DE"/>
          </a:p>
        </p:txBody>
      </p:sp>
      <p:pic>
        <p:nvPicPr>
          <p:cNvPr id="7" name="Picture 6">
            <a:extLst>
              <a:ext uri="{FF2B5EF4-FFF2-40B4-BE49-F238E27FC236}">
                <a16:creationId xmlns:a16="http://schemas.microsoft.com/office/drawing/2014/main" id="{D74AA154-D534-CAA6-2F86-46C4D7546D0B}"/>
              </a:ext>
            </a:extLst>
          </p:cNvPr>
          <p:cNvPicPr>
            <a:picLocks noChangeAspect="1"/>
          </p:cNvPicPr>
          <p:nvPr/>
        </p:nvPicPr>
        <p:blipFill>
          <a:blip r:embed="rId6"/>
          <a:stretch>
            <a:fillRect/>
          </a:stretch>
        </p:blipFill>
        <p:spPr>
          <a:xfrm>
            <a:off x="5829301" y="561218"/>
            <a:ext cx="5931203" cy="2774122"/>
          </a:xfrm>
          <a:prstGeom prst="rect">
            <a:avLst/>
          </a:prstGeom>
        </p:spPr>
      </p:pic>
      <p:pic>
        <p:nvPicPr>
          <p:cNvPr id="9" name="Picture 8">
            <a:extLst>
              <a:ext uri="{FF2B5EF4-FFF2-40B4-BE49-F238E27FC236}">
                <a16:creationId xmlns:a16="http://schemas.microsoft.com/office/drawing/2014/main" id="{A4F81CBE-8658-D17C-B3A8-CF70AD5D0C69}"/>
              </a:ext>
            </a:extLst>
          </p:cNvPr>
          <p:cNvPicPr>
            <a:picLocks noChangeAspect="1"/>
          </p:cNvPicPr>
          <p:nvPr/>
        </p:nvPicPr>
        <p:blipFill rotWithShape="1">
          <a:blip r:embed="rId7"/>
          <a:srcRect b="20391"/>
          <a:stretch/>
        </p:blipFill>
        <p:spPr>
          <a:xfrm>
            <a:off x="5829301" y="3359698"/>
            <a:ext cx="3180277" cy="2937084"/>
          </a:xfrm>
          <a:prstGeom prst="rect">
            <a:avLst/>
          </a:prstGeom>
        </p:spPr>
      </p:pic>
    </p:spTree>
    <p:extLst>
      <p:ext uri="{BB962C8B-B14F-4D97-AF65-F5344CB8AC3E}">
        <p14:creationId xmlns:p14="http://schemas.microsoft.com/office/powerpoint/2010/main" val="336590955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a:effectLst/>
                <a:latin typeface="Söhne"/>
              </a:rPr>
              <a:t>Grafana Visualization of temporary temperature logging</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32</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pPr algn="l"/>
            <a:r>
              <a:rPr lang="en-GB" b="1"/>
              <a:t>Grafana Visualization</a:t>
            </a:r>
          </a:p>
          <a:p>
            <a:pPr marL="179705" lvl="1" indent="-179705"/>
            <a:r>
              <a:rPr lang="en-GB">
                <a:cs typeface="Arial"/>
              </a:rPr>
              <a:t>Showing information about each device and sensor</a:t>
            </a:r>
          </a:p>
          <a:p>
            <a:pPr marL="179705" lvl="1" indent="-179705"/>
            <a:r>
              <a:rPr lang="en-GB">
                <a:cs typeface="Arial"/>
              </a:rPr>
              <a:t>Adding the information to Dashboards</a:t>
            </a:r>
          </a:p>
          <a:p>
            <a:pPr marL="179705" lvl="1" indent="-179705"/>
            <a:r>
              <a:rPr lang="en-GB">
                <a:cs typeface="Arial"/>
              </a:rPr>
              <a:t>Allows historical information checking</a:t>
            </a:r>
          </a:p>
          <a:p>
            <a:pPr marL="179705" lvl="1" indent="-179705"/>
            <a:endParaRPr lang="en-GB">
              <a:cs typeface="Arial"/>
            </a:endParaRPr>
          </a:p>
          <a:p>
            <a:pPr algn="l"/>
            <a:r>
              <a:rPr lang="en-GB" b="1"/>
              <a:t>Grafana Alerts</a:t>
            </a:r>
          </a:p>
          <a:p>
            <a:pPr marL="179705" lvl="1" indent="-179705"/>
            <a:r>
              <a:rPr lang="en-GB">
                <a:cs typeface="Arial"/>
              </a:rPr>
              <a:t>Since plants in construction phase, are not actively in </a:t>
            </a:r>
            <a:br>
              <a:rPr lang="en-GB">
                <a:cs typeface="Arial"/>
              </a:rPr>
            </a:br>
            <a:r>
              <a:rPr lang="en-GB">
                <a:cs typeface="Arial"/>
              </a:rPr>
              <a:t>monitoring like “production plants” the alerts are important</a:t>
            </a:r>
            <a:br>
              <a:rPr lang="en-GB">
                <a:cs typeface="Arial"/>
              </a:rPr>
            </a:br>
            <a:r>
              <a:rPr lang="en-GB">
                <a:cs typeface="Arial"/>
              </a:rPr>
              <a:t>to notify about temperature/humidity issues</a:t>
            </a:r>
          </a:p>
          <a:p>
            <a:pPr marL="179705" lvl="1" indent="-179705"/>
            <a:endParaRPr lang="en-GB">
              <a:cs typeface="Arial"/>
            </a:endParaRPr>
          </a:p>
          <a:p>
            <a:pPr marL="179705" lvl="1" indent="-179705"/>
            <a:endParaRPr lang="en-GB">
              <a:cs typeface="Arial"/>
            </a:endParaRPr>
          </a:p>
          <a:p>
            <a:br>
              <a:rPr lang="en-GB"/>
            </a:br>
            <a:endParaRPr lang="de-DE"/>
          </a:p>
        </p:txBody>
      </p:sp>
      <p:pic>
        <p:nvPicPr>
          <p:cNvPr id="4" name="Picture 3">
            <a:extLst>
              <a:ext uri="{FF2B5EF4-FFF2-40B4-BE49-F238E27FC236}">
                <a16:creationId xmlns:a16="http://schemas.microsoft.com/office/drawing/2014/main" id="{0593E829-6733-3472-AA57-F75ED2568233}"/>
              </a:ext>
            </a:extLst>
          </p:cNvPr>
          <p:cNvPicPr>
            <a:picLocks noChangeAspect="1"/>
          </p:cNvPicPr>
          <p:nvPr/>
        </p:nvPicPr>
        <p:blipFill>
          <a:blip r:embed="rId6"/>
          <a:stretch>
            <a:fillRect/>
          </a:stretch>
        </p:blipFill>
        <p:spPr>
          <a:xfrm>
            <a:off x="5277407" y="746822"/>
            <a:ext cx="6033542" cy="5311079"/>
          </a:xfrm>
          <a:prstGeom prst="rect">
            <a:avLst/>
          </a:prstGeom>
        </p:spPr>
      </p:pic>
    </p:spTree>
    <p:extLst>
      <p:ext uri="{BB962C8B-B14F-4D97-AF65-F5344CB8AC3E}">
        <p14:creationId xmlns:p14="http://schemas.microsoft.com/office/powerpoint/2010/main" val="359908486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9">
            <a:extLst>
              <a:ext uri="{FF2B5EF4-FFF2-40B4-BE49-F238E27FC236}">
                <a16:creationId xmlns:a16="http://schemas.microsoft.com/office/drawing/2014/main" id="{D57523FA-9946-3A43-9B6D-07641705B9E5}"/>
              </a:ext>
            </a:extLst>
          </p:cNvPr>
          <p:cNvPicPr>
            <a:picLocks noChangeAspect="1"/>
          </p:cNvPicPr>
          <p:nvPr/>
        </p:nvPicPr>
        <p:blipFill rotWithShape="1">
          <a:blip r:embed="rId4"/>
          <a:srcRect l="-18390" t="-60" r="11850" b="60"/>
          <a:stretch/>
        </p:blipFill>
        <p:spPr>
          <a:xfrm>
            <a:off x="-34393" y="0"/>
            <a:ext cx="12226391" cy="6849821"/>
          </a:xfrm>
          <a:prstGeom prst="rect">
            <a:avLst/>
          </a:prstGeom>
        </p:spPr>
      </p:pic>
      <p:pic>
        <p:nvPicPr>
          <p:cNvPr id="6" name="Grafik 5">
            <a:extLst>
              <a:ext uri="{FF2B5EF4-FFF2-40B4-BE49-F238E27FC236}">
                <a16:creationId xmlns:a16="http://schemas.microsoft.com/office/drawing/2014/main" id="{127AAEC8-F9A7-8E19-8FF3-D371D239C231}"/>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2410" t="1" r="59160" b="190"/>
          <a:stretch/>
        </p:blipFill>
        <p:spPr>
          <a:xfrm>
            <a:off x="-34393" y="0"/>
            <a:ext cx="4688804" cy="6849822"/>
          </a:xfrm>
          <a:prstGeom prst="rect">
            <a:avLst/>
          </a:prstGeom>
          <a:effectLst/>
        </p:spPr>
      </p:pic>
      <p:graphicFrame>
        <p:nvGraphicFramePr>
          <p:cNvPr id="5" name="Objekt 4" hidden="1">
            <a:extLst>
              <a:ext uri="{FF2B5EF4-FFF2-40B4-BE49-F238E27FC236}">
                <a16:creationId xmlns:a16="http://schemas.microsoft.com/office/drawing/2014/main" id="{EE0A338E-1553-346E-AC3E-572D379386A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06" imgH="306" progId="TCLayout.ActiveDocument.1">
                  <p:embed/>
                </p:oleObj>
              </mc:Choice>
              <mc:Fallback>
                <p:oleObj name="think-cell Folie" r:id="rId7" imgW="306" imgH="306" progId="TCLayout.ActiveDocument.1">
                  <p:embed/>
                  <p:pic>
                    <p:nvPicPr>
                      <p:cNvPr id="5" name="Objekt 4" hidden="1">
                        <a:extLst>
                          <a:ext uri="{FF2B5EF4-FFF2-40B4-BE49-F238E27FC236}">
                            <a16:creationId xmlns:a16="http://schemas.microsoft.com/office/drawing/2014/main" id="{EE0A338E-1553-346E-AC3E-572D379386AE}"/>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B74DBCA8-AABF-F978-F09E-99E109E9D8A6}"/>
              </a:ext>
            </a:extLst>
          </p:cNvPr>
          <p:cNvSpPr>
            <a:spLocks noGrp="1"/>
          </p:cNvSpPr>
          <p:nvPr>
            <p:ph type="title"/>
          </p:nvPr>
        </p:nvSpPr>
        <p:spPr/>
        <p:txBody>
          <a:bodyPr vert="horz"/>
          <a:lstStyle/>
          <a:p>
            <a:r>
              <a:rPr lang="de-DE" b="1"/>
              <a:t>Gathering </a:t>
            </a:r>
            <a:r>
              <a:rPr lang="de-DE" b="1" err="1"/>
              <a:t>data</a:t>
            </a:r>
            <a:r>
              <a:rPr lang="de-DE" b="1"/>
              <a:t> </a:t>
            </a:r>
            <a:r>
              <a:rPr lang="de-DE" b="1" err="1"/>
              <a:t>with</a:t>
            </a:r>
            <a:r>
              <a:rPr lang="de-DE" b="1"/>
              <a:t> Telegraf </a:t>
            </a:r>
            <a:r>
              <a:rPr lang="de-DE" b="1" err="1"/>
              <a:t>from</a:t>
            </a:r>
            <a:r>
              <a:rPr lang="de-DE" b="1"/>
              <a:t> Modbus </a:t>
            </a:r>
            <a:r>
              <a:rPr lang="de-DE" b="1" err="1"/>
              <a:t>devices</a:t>
            </a:r>
            <a:endParaRPr lang="de-DE" b="1"/>
          </a:p>
        </p:txBody>
      </p:sp>
      <p:sp>
        <p:nvSpPr>
          <p:cNvPr id="3" name="Textplatzhalter 2">
            <a:extLst>
              <a:ext uri="{FF2B5EF4-FFF2-40B4-BE49-F238E27FC236}">
                <a16:creationId xmlns:a16="http://schemas.microsoft.com/office/drawing/2014/main" id="{86A7573B-83FC-7997-C04F-554F87176E66}"/>
              </a:ext>
            </a:extLst>
          </p:cNvPr>
          <p:cNvSpPr>
            <a:spLocks noGrp="1"/>
          </p:cNvSpPr>
          <p:nvPr>
            <p:ph type="body" idx="1"/>
          </p:nvPr>
        </p:nvSpPr>
        <p:spPr/>
        <p:txBody>
          <a:bodyPr/>
          <a:lstStyle/>
          <a:p>
            <a:r>
              <a:rPr lang="de-DE"/>
              <a:t>08</a:t>
            </a:r>
          </a:p>
        </p:txBody>
      </p:sp>
      <p:pic>
        <p:nvPicPr>
          <p:cNvPr id="4" name="Grafik 3">
            <a:extLst>
              <a:ext uri="{FF2B5EF4-FFF2-40B4-BE49-F238E27FC236}">
                <a16:creationId xmlns:a16="http://schemas.microsoft.com/office/drawing/2014/main" id="{4A0660EC-C088-EB16-EAC2-0F21EA045C98}"/>
              </a:ext>
            </a:extLst>
          </p:cNvPr>
          <p:cNvPicPr>
            <a:picLocks noChangeAspect="1"/>
          </p:cNvPicPr>
          <p:nvPr/>
        </p:nvPicPr>
        <p:blipFill>
          <a:blip r:embed="rId9"/>
          <a:srcRect/>
          <a:stretch/>
        </p:blipFill>
        <p:spPr>
          <a:xfrm>
            <a:off x="10126092" y="5954990"/>
            <a:ext cx="1660061" cy="762487"/>
          </a:xfrm>
          <a:prstGeom prst="rect">
            <a:avLst/>
          </a:prstGeom>
        </p:spPr>
      </p:pic>
    </p:spTree>
    <p:extLst>
      <p:ext uri="{BB962C8B-B14F-4D97-AF65-F5344CB8AC3E}">
        <p14:creationId xmlns:p14="http://schemas.microsoft.com/office/powerpoint/2010/main" val="284588525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a:effectLst/>
                <a:latin typeface="Söhne"/>
              </a:rPr>
              <a:t>Architecture Overview</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34</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pPr algn="l"/>
            <a:r>
              <a:rPr lang="en-GB" b="1"/>
              <a:t>Local Plant setup</a:t>
            </a:r>
          </a:p>
          <a:p>
            <a:pPr marL="179705" lvl="1" indent="-179705"/>
            <a:r>
              <a:rPr lang="en-GB">
                <a:cs typeface="Arial"/>
              </a:rPr>
              <a:t>Each plant has local servers running</a:t>
            </a:r>
            <a:br>
              <a:rPr lang="en-GB">
                <a:cs typeface="Arial"/>
              </a:rPr>
            </a:br>
            <a:r>
              <a:rPr lang="en-GB">
                <a:cs typeface="Arial"/>
              </a:rPr>
              <a:t>influxDB OSS infrastructure</a:t>
            </a:r>
          </a:p>
          <a:p>
            <a:pPr marL="179705" lvl="1" indent="-179705"/>
            <a:r>
              <a:rPr lang="en-GB">
                <a:cs typeface="Arial"/>
              </a:rPr>
              <a:t>Implementation of Telegraf to read Modbus</a:t>
            </a:r>
            <a:br>
              <a:rPr lang="en-GB">
                <a:cs typeface="Arial"/>
              </a:rPr>
            </a:br>
            <a:r>
              <a:rPr lang="en-GB">
                <a:cs typeface="Arial"/>
              </a:rPr>
              <a:t>data from devices directly</a:t>
            </a:r>
          </a:p>
          <a:p>
            <a:pPr marL="179705" lvl="1" indent="-179705"/>
            <a:r>
              <a:rPr lang="en-GB">
                <a:cs typeface="Arial"/>
              </a:rPr>
              <a:t>Telegraf ”no code” solution allows agile</a:t>
            </a:r>
            <a:br>
              <a:rPr lang="en-GB">
                <a:cs typeface="Arial"/>
              </a:rPr>
            </a:br>
            <a:r>
              <a:rPr lang="en-GB">
                <a:cs typeface="Arial"/>
              </a:rPr>
              <a:t>development and deployments</a:t>
            </a:r>
          </a:p>
          <a:p>
            <a:pPr marL="179705" lvl="1" indent="-179705"/>
            <a:r>
              <a:rPr lang="en-GB">
                <a:cs typeface="Arial"/>
              </a:rPr>
              <a:t>InfluxDB EDR takes care of reliable sending</a:t>
            </a:r>
            <a:br>
              <a:rPr lang="en-GB">
                <a:cs typeface="Arial"/>
              </a:rPr>
            </a:br>
            <a:r>
              <a:rPr lang="en-GB">
                <a:cs typeface="Arial"/>
              </a:rPr>
              <a:t>of data to the cloud</a:t>
            </a:r>
          </a:p>
          <a:p>
            <a:pPr marL="179705" lvl="1" indent="-179705"/>
            <a:endParaRPr lang="en-GB">
              <a:cs typeface="Arial"/>
            </a:endParaRPr>
          </a:p>
          <a:p>
            <a:br>
              <a:rPr lang="en-GB"/>
            </a:br>
            <a:endParaRPr lang="de-DE"/>
          </a:p>
        </p:txBody>
      </p:sp>
      <p:pic>
        <p:nvPicPr>
          <p:cNvPr id="1028" name="Picture 4">
            <a:extLst>
              <a:ext uri="{FF2B5EF4-FFF2-40B4-BE49-F238E27FC236}">
                <a16:creationId xmlns:a16="http://schemas.microsoft.com/office/drawing/2014/main" id="{A261084C-0A12-EFEC-22AB-179707F832D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85252" y="879944"/>
            <a:ext cx="7372324" cy="44505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42315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a:latin typeface="Söhne"/>
              </a:rPr>
              <a:t>InfluxDB</a:t>
            </a:r>
            <a:r>
              <a:rPr lang="en-GB" b="1" i="0">
                <a:effectLst/>
                <a:latin typeface="Söhne"/>
              </a:rPr>
              <a:t> Solution Partner – B1-Systems</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35</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r>
              <a:rPr lang="en-GB" b="1"/>
              <a:t>About B1-Systems</a:t>
            </a:r>
          </a:p>
          <a:p>
            <a:pPr marL="0" lvl="1" indent="0">
              <a:buNone/>
            </a:pPr>
            <a:r>
              <a:rPr lang="en-GB" b="0" i="0" u="none" strike="noStrike">
                <a:solidFill>
                  <a:srgbClr val="000000"/>
                </a:solidFill>
                <a:effectLst/>
                <a:latin typeface="Calibri" panose="020F0502020204030204" pitchFamily="34" charset="0"/>
              </a:rPr>
              <a:t>B1 Systems is a worldwide operating provider of Consulting,</a:t>
            </a:r>
            <a:br>
              <a:rPr lang="en-GB"/>
            </a:br>
            <a:r>
              <a:rPr lang="en-GB" b="0" i="0" u="none" strike="noStrike">
                <a:solidFill>
                  <a:srgbClr val="000000"/>
                </a:solidFill>
                <a:effectLst/>
                <a:latin typeface="Calibri" panose="020F0502020204030204" pitchFamily="34" charset="0"/>
              </a:rPr>
              <a:t>Training, Managed Service &amp; Support around Linux/Open Source with more</a:t>
            </a:r>
            <a:br>
              <a:rPr lang="en-GB"/>
            </a:br>
            <a:r>
              <a:rPr lang="en-GB" b="0" i="0" u="none" strike="noStrike">
                <a:solidFill>
                  <a:srgbClr val="000000"/>
                </a:solidFill>
                <a:effectLst/>
                <a:latin typeface="Calibri" panose="020F0502020204030204" pitchFamily="34" charset="0"/>
              </a:rPr>
              <a:t>than 150 employees</a:t>
            </a:r>
          </a:p>
          <a:p>
            <a:pPr marL="0" lvl="1" indent="0">
              <a:buNone/>
            </a:pPr>
            <a:r>
              <a:rPr lang="en-GB" b="1"/>
              <a:t>Areas of expertise</a:t>
            </a:r>
            <a:endParaRPr lang="en-GB">
              <a:cs typeface="Arial"/>
            </a:endParaRPr>
          </a:p>
          <a:p>
            <a:pPr marL="179705" lvl="1" indent="-179705"/>
            <a:r>
              <a:rPr lang="en-GB">
                <a:cs typeface="Arial"/>
              </a:rPr>
              <a:t>Container and Virtualization</a:t>
            </a:r>
          </a:p>
          <a:p>
            <a:pPr marL="179705" lvl="1" indent="-179705"/>
            <a:r>
              <a:rPr lang="en-GB">
                <a:cs typeface="Arial"/>
              </a:rPr>
              <a:t>Public &amp; Private Cloud</a:t>
            </a:r>
          </a:p>
          <a:p>
            <a:pPr marL="179705" lvl="1" indent="-179705"/>
            <a:r>
              <a:rPr lang="en-GB">
                <a:cs typeface="Arial"/>
              </a:rPr>
              <a:t>High Availability Cluster</a:t>
            </a:r>
          </a:p>
          <a:p>
            <a:pPr marL="179705" lvl="1" indent="-179705"/>
            <a:r>
              <a:rPr lang="en-GB">
                <a:cs typeface="Arial"/>
              </a:rPr>
              <a:t>Configuration &amp; System Management</a:t>
            </a:r>
          </a:p>
          <a:p>
            <a:pPr marL="179705" lvl="1" indent="-179705"/>
            <a:r>
              <a:rPr lang="en-GB">
                <a:cs typeface="Arial"/>
              </a:rPr>
              <a:t>Monitoring &amp; Log Management</a:t>
            </a:r>
          </a:p>
          <a:p>
            <a:pPr marL="0" lvl="1" indent="0">
              <a:buNone/>
            </a:pPr>
            <a:r>
              <a:rPr lang="en-GB" b="1"/>
              <a:t>Products</a:t>
            </a:r>
          </a:p>
          <a:p>
            <a:pPr marL="179705" lvl="1" indent="-179705"/>
            <a:r>
              <a:rPr lang="en-GB">
                <a:cs typeface="Arial"/>
              </a:rPr>
              <a:t>Client, Display &amp; Server Management</a:t>
            </a:r>
          </a:p>
          <a:p>
            <a:pPr marL="0" lvl="1" indent="0">
              <a:buNone/>
            </a:pPr>
            <a:r>
              <a:rPr lang="en-GB" b="1"/>
              <a:t>Locations</a:t>
            </a:r>
          </a:p>
          <a:p>
            <a:pPr marL="179705" lvl="1" indent="-179705"/>
            <a:r>
              <a:rPr lang="en-GB" err="1">
                <a:cs typeface="Arial"/>
              </a:rPr>
              <a:t>Rockolding</a:t>
            </a:r>
            <a:endParaRPr lang="en-GB">
              <a:cs typeface="Arial"/>
            </a:endParaRPr>
          </a:p>
          <a:p>
            <a:pPr marL="179705" lvl="1" indent="-179705"/>
            <a:r>
              <a:rPr lang="en-GB">
                <a:cs typeface="Arial"/>
              </a:rPr>
              <a:t>Cologne</a:t>
            </a:r>
          </a:p>
          <a:p>
            <a:pPr marL="179705" lvl="1" indent="-179705"/>
            <a:r>
              <a:rPr lang="en-GB">
                <a:cs typeface="Arial"/>
              </a:rPr>
              <a:t>Berlin</a:t>
            </a:r>
          </a:p>
          <a:p>
            <a:pPr marL="179705" lvl="1" indent="-179705"/>
            <a:r>
              <a:rPr lang="en-GB">
                <a:cs typeface="Arial"/>
              </a:rPr>
              <a:t>Dresden </a:t>
            </a:r>
          </a:p>
          <a:p>
            <a:pPr marL="179705" lvl="1" indent="-179705"/>
            <a:r>
              <a:rPr lang="en-GB">
                <a:cs typeface="Arial"/>
              </a:rPr>
              <a:t>Jena</a:t>
            </a:r>
          </a:p>
          <a:p>
            <a:pPr marL="179705" lvl="1" indent="-179705"/>
            <a:endParaRPr lang="en-GB">
              <a:cs typeface="Arial"/>
            </a:endParaRPr>
          </a:p>
        </p:txBody>
      </p:sp>
      <p:pic>
        <p:nvPicPr>
          <p:cNvPr id="3" name="Picture 2">
            <a:extLst>
              <a:ext uri="{FF2B5EF4-FFF2-40B4-BE49-F238E27FC236}">
                <a16:creationId xmlns:a16="http://schemas.microsoft.com/office/drawing/2014/main" id="{ABB10265-5600-BAA3-101D-DEE1CB1A7354}"/>
              </a:ext>
            </a:extLst>
          </p:cNvPr>
          <p:cNvPicPr>
            <a:picLocks noChangeAspect="1"/>
          </p:cNvPicPr>
          <p:nvPr/>
        </p:nvPicPr>
        <p:blipFill>
          <a:blip r:embed="rId6"/>
          <a:stretch>
            <a:fillRect/>
          </a:stretch>
        </p:blipFill>
        <p:spPr>
          <a:xfrm>
            <a:off x="8393106" y="1840202"/>
            <a:ext cx="2716616" cy="2659061"/>
          </a:xfrm>
          <a:prstGeom prst="rect">
            <a:avLst/>
          </a:prstGeom>
        </p:spPr>
      </p:pic>
    </p:spTree>
    <p:extLst>
      <p:ext uri="{BB962C8B-B14F-4D97-AF65-F5344CB8AC3E}">
        <p14:creationId xmlns:p14="http://schemas.microsoft.com/office/powerpoint/2010/main" val="38768912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err="1">
                <a:effectLst/>
                <a:latin typeface="Söhne"/>
              </a:rPr>
              <a:t>Telegraf.conf</a:t>
            </a:r>
            <a:r>
              <a:rPr lang="en-GB" b="1" i="0">
                <a:effectLst/>
                <a:latin typeface="Söhne"/>
              </a:rPr>
              <a:t> file for getting the job done</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36</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pPr algn="l"/>
            <a:r>
              <a:rPr lang="en-GB" b="1"/>
              <a:t>Telegraf Setup</a:t>
            </a:r>
          </a:p>
          <a:p>
            <a:pPr marL="179705" lvl="1" indent="-179705"/>
            <a:r>
              <a:rPr lang="en-GB">
                <a:cs typeface="Arial"/>
              </a:rPr>
              <a:t>Define Modbus Input Plugins</a:t>
            </a:r>
          </a:p>
          <a:p>
            <a:pPr marL="179705" lvl="1" indent="-179705"/>
            <a:r>
              <a:rPr lang="en-GB">
                <a:cs typeface="Arial"/>
              </a:rPr>
              <a:t>Define Modbus registers for each sector of the plant</a:t>
            </a:r>
          </a:p>
          <a:p>
            <a:pPr marL="179705" lvl="1" indent="-179705"/>
            <a:r>
              <a:rPr lang="en-GB">
                <a:cs typeface="Arial"/>
              </a:rPr>
              <a:t>Configure InfluxDB Output Plugin</a:t>
            </a:r>
          </a:p>
          <a:p>
            <a:pPr marL="179705" lvl="1" indent="-179705"/>
            <a:r>
              <a:rPr lang="en-GB">
                <a:cs typeface="Arial"/>
              </a:rPr>
              <a:t>Configure – depending on plant size – multiple </a:t>
            </a:r>
            <a:r>
              <a:rPr lang="en-GB" err="1">
                <a:cs typeface="Arial"/>
              </a:rPr>
              <a:t>telegraf.conf</a:t>
            </a:r>
            <a:br>
              <a:rPr lang="en-GB">
                <a:cs typeface="Arial"/>
              </a:rPr>
            </a:br>
            <a:r>
              <a:rPr lang="en-GB">
                <a:cs typeface="Arial"/>
              </a:rPr>
              <a:t>files to allow parallel data querying</a:t>
            </a:r>
          </a:p>
          <a:p>
            <a:pPr marL="179705" lvl="1" indent="-179705"/>
            <a:r>
              <a:rPr lang="en-GB" b="1">
                <a:cs typeface="Arial"/>
              </a:rPr>
              <a:t>“No Code” solution without dependencies for</a:t>
            </a:r>
            <a:br>
              <a:rPr lang="en-GB" b="1">
                <a:cs typeface="Arial"/>
              </a:rPr>
            </a:br>
            <a:r>
              <a:rPr lang="en-GB" b="1">
                <a:cs typeface="Arial"/>
              </a:rPr>
              <a:t>modifications unlike SPS </a:t>
            </a:r>
          </a:p>
          <a:p>
            <a:pPr marL="179705" lvl="1" indent="-179705"/>
            <a:endParaRPr lang="en-GB">
              <a:cs typeface="Arial"/>
            </a:endParaRPr>
          </a:p>
          <a:p>
            <a:br>
              <a:rPr lang="en-GB"/>
            </a:br>
            <a:endParaRPr lang="de-DE"/>
          </a:p>
        </p:txBody>
      </p:sp>
      <p:pic>
        <p:nvPicPr>
          <p:cNvPr id="3" name="Picture 2">
            <a:extLst>
              <a:ext uri="{FF2B5EF4-FFF2-40B4-BE49-F238E27FC236}">
                <a16:creationId xmlns:a16="http://schemas.microsoft.com/office/drawing/2014/main" id="{B5AE438D-19BF-37D0-D779-226D2C211E52}"/>
              </a:ext>
            </a:extLst>
          </p:cNvPr>
          <p:cNvPicPr>
            <a:picLocks noChangeAspect="1"/>
          </p:cNvPicPr>
          <p:nvPr/>
        </p:nvPicPr>
        <p:blipFill rotWithShape="1">
          <a:blip r:embed="rId6"/>
          <a:srcRect r="323" b="46533"/>
          <a:stretch/>
        </p:blipFill>
        <p:spPr>
          <a:xfrm>
            <a:off x="5295244" y="1595628"/>
            <a:ext cx="6299348" cy="3666744"/>
          </a:xfrm>
          <a:prstGeom prst="rect">
            <a:avLst/>
          </a:prstGeom>
        </p:spPr>
      </p:pic>
    </p:spTree>
    <p:extLst>
      <p:ext uri="{BB962C8B-B14F-4D97-AF65-F5344CB8AC3E}">
        <p14:creationId xmlns:p14="http://schemas.microsoft.com/office/powerpoint/2010/main" val="278958923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a:effectLst/>
                <a:latin typeface="Söhne"/>
              </a:rPr>
              <a:t>Grafana Visualization of BESS</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37</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pPr algn="l"/>
            <a:r>
              <a:rPr lang="en-GB" b="1"/>
              <a:t>Grafana Visualization</a:t>
            </a:r>
          </a:p>
          <a:p>
            <a:pPr marL="179705" lvl="1" indent="-179705"/>
            <a:r>
              <a:rPr lang="en-GB">
                <a:cs typeface="Arial"/>
              </a:rPr>
              <a:t>Adding variables which allows flexible investigation of data</a:t>
            </a:r>
          </a:p>
          <a:p>
            <a:pPr marL="179705" lvl="1" indent="-179705"/>
            <a:r>
              <a:rPr lang="en-GB">
                <a:cs typeface="Arial"/>
              </a:rPr>
              <a:t>No performance issues – if you check one battery or twenty</a:t>
            </a:r>
          </a:p>
          <a:p>
            <a:pPr marL="179705" lvl="1" indent="-179705"/>
            <a:r>
              <a:rPr lang="en-GB">
                <a:cs typeface="Arial"/>
              </a:rPr>
              <a:t>Dashboards can be used for automated reporting</a:t>
            </a:r>
          </a:p>
          <a:p>
            <a:pPr marL="179705" lvl="1" indent="-179705"/>
            <a:r>
              <a:rPr lang="en-GB">
                <a:cs typeface="Arial"/>
              </a:rPr>
              <a:t>Standardized dashboards allow quicker deployments and </a:t>
            </a:r>
            <a:br>
              <a:rPr lang="en-GB">
                <a:cs typeface="Arial"/>
              </a:rPr>
            </a:br>
            <a:r>
              <a:rPr lang="en-GB">
                <a:cs typeface="Arial"/>
              </a:rPr>
              <a:t>connecting new projects into the monitoring</a:t>
            </a:r>
          </a:p>
          <a:p>
            <a:pPr marL="179705" lvl="1" indent="-179705"/>
            <a:endParaRPr lang="en-GB">
              <a:cs typeface="Arial"/>
            </a:endParaRPr>
          </a:p>
          <a:p>
            <a:br>
              <a:rPr lang="en-GB"/>
            </a:br>
            <a:endParaRPr lang="de-DE"/>
          </a:p>
        </p:txBody>
      </p:sp>
      <p:pic>
        <p:nvPicPr>
          <p:cNvPr id="9" name="Picture 8">
            <a:extLst>
              <a:ext uri="{FF2B5EF4-FFF2-40B4-BE49-F238E27FC236}">
                <a16:creationId xmlns:a16="http://schemas.microsoft.com/office/drawing/2014/main" id="{451CE33F-0DC0-AC32-33B8-A00CF76A9F9F}"/>
              </a:ext>
            </a:extLst>
          </p:cNvPr>
          <p:cNvPicPr>
            <a:picLocks noChangeAspect="1"/>
          </p:cNvPicPr>
          <p:nvPr/>
        </p:nvPicPr>
        <p:blipFill>
          <a:blip r:embed="rId6"/>
          <a:stretch>
            <a:fillRect/>
          </a:stretch>
        </p:blipFill>
        <p:spPr>
          <a:xfrm>
            <a:off x="5407152" y="407545"/>
            <a:ext cx="6449884" cy="3030048"/>
          </a:xfrm>
          <a:prstGeom prst="rect">
            <a:avLst/>
          </a:prstGeom>
        </p:spPr>
      </p:pic>
      <p:pic>
        <p:nvPicPr>
          <p:cNvPr id="10" name="Picture 9">
            <a:extLst>
              <a:ext uri="{FF2B5EF4-FFF2-40B4-BE49-F238E27FC236}">
                <a16:creationId xmlns:a16="http://schemas.microsoft.com/office/drawing/2014/main" id="{0E285E7C-52B3-8EC7-455C-03CE24109FA2}"/>
              </a:ext>
            </a:extLst>
          </p:cNvPr>
          <p:cNvPicPr>
            <a:picLocks noChangeAspect="1"/>
          </p:cNvPicPr>
          <p:nvPr/>
        </p:nvPicPr>
        <p:blipFill>
          <a:blip r:embed="rId7"/>
          <a:stretch>
            <a:fillRect/>
          </a:stretch>
        </p:blipFill>
        <p:spPr>
          <a:xfrm>
            <a:off x="2139949" y="3476838"/>
            <a:ext cx="7772400" cy="2620307"/>
          </a:xfrm>
          <a:prstGeom prst="rect">
            <a:avLst/>
          </a:prstGeom>
        </p:spPr>
      </p:pic>
    </p:spTree>
    <p:extLst>
      <p:ext uri="{BB962C8B-B14F-4D97-AF65-F5344CB8AC3E}">
        <p14:creationId xmlns:p14="http://schemas.microsoft.com/office/powerpoint/2010/main" val="316224928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a:effectLst/>
                <a:latin typeface="Söhne"/>
              </a:rPr>
              <a:t>Improving the Alert mechanism for both Generation BESS Systems</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38</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pPr algn="l"/>
            <a:r>
              <a:rPr lang="en-GB" b="1"/>
              <a:t>Grafana Multi-Dimensional Alerts</a:t>
            </a:r>
          </a:p>
          <a:p>
            <a:pPr marL="179705" lvl="1" indent="-179705"/>
            <a:r>
              <a:rPr lang="en-GB">
                <a:cs typeface="Arial"/>
              </a:rPr>
              <a:t>Allows complex alert conditions based on multiple metrics</a:t>
            </a:r>
          </a:p>
          <a:p>
            <a:pPr marL="179705" lvl="1" indent="-179705"/>
            <a:r>
              <a:rPr lang="en-GB">
                <a:cs typeface="Arial"/>
              </a:rPr>
              <a:t>Supports time-based conditions (e.g., alert if SOC &lt; 20 for 15 mins)</a:t>
            </a:r>
          </a:p>
          <a:p>
            <a:pPr marL="179705" lvl="1" indent="-179705"/>
            <a:r>
              <a:rPr lang="en-GB">
                <a:cs typeface="Arial"/>
              </a:rPr>
              <a:t>Provides greater context, reducing false positives</a:t>
            </a:r>
          </a:p>
          <a:p>
            <a:r>
              <a:rPr lang="en-GB" b="1"/>
              <a:t>Sending Grafana Alerts Through </a:t>
            </a:r>
            <a:r>
              <a:rPr lang="en-GB" b="1" err="1"/>
              <a:t>Opsgenie</a:t>
            </a:r>
            <a:endParaRPr lang="en-GB" b="1"/>
          </a:p>
          <a:p>
            <a:pPr marL="179705" lvl="1" indent="-179705"/>
            <a:r>
              <a:rPr lang="en-GB">
                <a:cs typeface="Arial"/>
              </a:rPr>
              <a:t>Direct Integration of Grafana Alerts with Jira Ticket System</a:t>
            </a:r>
          </a:p>
          <a:p>
            <a:pPr marL="179705" lvl="1" indent="-179705"/>
            <a:r>
              <a:rPr lang="en-GB">
                <a:cs typeface="Arial"/>
              </a:rPr>
              <a:t>Allows on-call scheduling and routing rules</a:t>
            </a:r>
          </a:p>
          <a:p>
            <a:pPr marL="179705" lvl="1" indent="-179705"/>
            <a:r>
              <a:rPr lang="en-GB">
                <a:cs typeface="Arial"/>
              </a:rPr>
              <a:t>Allows additional notification in case of emergency, i.e. via SMS and phone call</a:t>
            </a:r>
          </a:p>
          <a:p>
            <a:pPr marL="0" lvl="1" indent="0">
              <a:buNone/>
            </a:pPr>
            <a:r>
              <a:rPr lang="en-GB" b="1"/>
              <a:t>Creating Jira Tickets via </a:t>
            </a:r>
            <a:r>
              <a:rPr lang="en-GB" b="1" err="1"/>
              <a:t>Opsgenie</a:t>
            </a:r>
            <a:endParaRPr lang="en-GB" b="1"/>
          </a:p>
          <a:p>
            <a:pPr marL="179705" lvl="1" indent="-179705"/>
            <a:r>
              <a:rPr lang="en-GB">
                <a:cs typeface="Arial"/>
              </a:rPr>
              <a:t>Auto-generate Jira tickets for specific alert conditions</a:t>
            </a:r>
          </a:p>
          <a:p>
            <a:pPr marL="179705" lvl="1" indent="-179705"/>
            <a:r>
              <a:rPr lang="en-GB">
                <a:cs typeface="Arial"/>
              </a:rPr>
              <a:t>Streamlines incident management workflow</a:t>
            </a:r>
          </a:p>
          <a:p>
            <a:br>
              <a:rPr lang="en-GB"/>
            </a:br>
            <a:endParaRPr lang="de-DE"/>
          </a:p>
        </p:txBody>
      </p:sp>
    </p:spTree>
    <p:extLst>
      <p:ext uri="{BB962C8B-B14F-4D97-AF65-F5344CB8AC3E}">
        <p14:creationId xmlns:p14="http://schemas.microsoft.com/office/powerpoint/2010/main" val="380605840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a:effectLst/>
                <a:latin typeface="Söhne"/>
              </a:rPr>
              <a:t>Grafana Alerts</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39</a:t>
            </a:fld>
            <a:endParaRPr lang="de-DE"/>
          </a:p>
        </p:txBody>
      </p:sp>
      <p:pic>
        <p:nvPicPr>
          <p:cNvPr id="3" name="Picture 2">
            <a:extLst>
              <a:ext uri="{FF2B5EF4-FFF2-40B4-BE49-F238E27FC236}">
                <a16:creationId xmlns:a16="http://schemas.microsoft.com/office/drawing/2014/main" id="{F6303D86-2E32-2AD6-654C-746CC8FE7F45}"/>
              </a:ext>
            </a:extLst>
          </p:cNvPr>
          <p:cNvPicPr>
            <a:picLocks noChangeAspect="1"/>
          </p:cNvPicPr>
          <p:nvPr/>
        </p:nvPicPr>
        <p:blipFill>
          <a:blip r:embed="rId7"/>
          <a:stretch>
            <a:fillRect/>
          </a:stretch>
        </p:blipFill>
        <p:spPr>
          <a:xfrm>
            <a:off x="1021079" y="1113718"/>
            <a:ext cx="9992989" cy="4630563"/>
          </a:xfrm>
          <a:prstGeom prst="rect">
            <a:avLst/>
          </a:prstGeom>
        </p:spPr>
      </p:pic>
    </p:spTree>
    <p:extLst>
      <p:ext uri="{BB962C8B-B14F-4D97-AF65-F5344CB8AC3E}">
        <p14:creationId xmlns:p14="http://schemas.microsoft.com/office/powerpoint/2010/main" val="5666424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extLst>
    <p:ext uri="{6950BFC3-D8DA-4A85-94F7-54DA5524770B}">
      <p188:commentRel xmlns:p188="http://schemas.microsoft.com/office/powerpoint/2018/8/main" r:id="rId4"/>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76667C55-07D5-BB0D-313E-DE1972B61A84}"/>
              </a:ext>
            </a:extLst>
          </p:cNvPr>
          <p:cNvPicPr>
            <a:picLocks noChangeAspect="1"/>
          </p:cNvPicPr>
          <p:nvPr/>
        </p:nvPicPr>
        <p:blipFill>
          <a:blip r:embed="rId4"/>
          <a:srcRect/>
          <a:stretch/>
        </p:blipFill>
        <p:spPr>
          <a:xfrm>
            <a:off x="-34393" y="0"/>
            <a:ext cx="12226393" cy="6858000"/>
          </a:xfrm>
          <a:prstGeom prst="rect">
            <a:avLst/>
          </a:prstGeom>
        </p:spPr>
      </p:pic>
      <p:pic>
        <p:nvPicPr>
          <p:cNvPr id="6" name="Grafik 5">
            <a:extLst>
              <a:ext uri="{FF2B5EF4-FFF2-40B4-BE49-F238E27FC236}">
                <a16:creationId xmlns:a16="http://schemas.microsoft.com/office/drawing/2014/main" id="{127AAEC8-F9A7-8E19-8FF3-D371D239C231}"/>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2410" t="1" r="59160" b="190"/>
          <a:stretch/>
        </p:blipFill>
        <p:spPr>
          <a:xfrm>
            <a:off x="-34393" y="0"/>
            <a:ext cx="4688804" cy="6849822"/>
          </a:xfrm>
          <a:prstGeom prst="rect">
            <a:avLst/>
          </a:prstGeom>
          <a:effectLst/>
        </p:spPr>
      </p:pic>
      <p:graphicFrame>
        <p:nvGraphicFramePr>
          <p:cNvPr id="5" name="Objekt 4" hidden="1">
            <a:extLst>
              <a:ext uri="{FF2B5EF4-FFF2-40B4-BE49-F238E27FC236}">
                <a16:creationId xmlns:a16="http://schemas.microsoft.com/office/drawing/2014/main" id="{EE0A338E-1553-346E-AC3E-572D379386A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06" imgH="306" progId="TCLayout.ActiveDocument.1">
                  <p:embed/>
                </p:oleObj>
              </mc:Choice>
              <mc:Fallback>
                <p:oleObj name="think-cell Folie" r:id="rId7" imgW="306" imgH="306" progId="TCLayout.ActiveDocument.1">
                  <p:embed/>
                  <p:pic>
                    <p:nvPicPr>
                      <p:cNvPr id="5" name="Objekt 4" hidden="1">
                        <a:extLst>
                          <a:ext uri="{FF2B5EF4-FFF2-40B4-BE49-F238E27FC236}">
                            <a16:creationId xmlns:a16="http://schemas.microsoft.com/office/drawing/2014/main" id="{EE0A338E-1553-346E-AC3E-572D379386AE}"/>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B74DBCA8-AABF-F978-F09E-99E109E9D8A6}"/>
              </a:ext>
            </a:extLst>
          </p:cNvPr>
          <p:cNvSpPr>
            <a:spLocks noGrp="1"/>
          </p:cNvSpPr>
          <p:nvPr>
            <p:ph type="title"/>
          </p:nvPr>
        </p:nvSpPr>
        <p:spPr/>
        <p:txBody>
          <a:bodyPr vert="horz"/>
          <a:lstStyle/>
          <a:p>
            <a:r>
              <a:rPr lang="de-DE" b="1" err="1"/>
              <a:t>Introduction</a:t>
            </a:r>
            <a:r>
              <a:rPr lang="de-DE" b="1"/>
              <a:t> </a:t>
            </a:r>
            <a:r>
              <a:rPr lang="de-DE" b="1" err="1"/>
              <a:t>of</a:t>
            </a:r>
            <a:r>
              <a:rPr lang="de-DE" b="1"/>
              <a:t> </a:t>
            </a:r>
            <a:r>
              <a:rPr lang="de-DE" b="1" err="1"/>
              <a:t>ju:niz</a:t>
            </a:r>
            <a:r>
              <a:rPr lang="de-DE" b="1"/>
              <a:t> Energy GmbH</a:t>
            </a:r>
          </a:p>
        </p:txBody>
      </p:sp>
      <p:sp>
        <p:nvSpPr>
          <p:cNvPr id="3" name="Textplatzhalter 2">
            <a:extLst>
              <a:ext uri="{FF2B5EF4-FFF2-40B4-BE49-F238E27FC236}">
                <a16:creationId xmlns:a16="http://schemas.microsoft.com/office/drawing/2014/main" id="{86A7573B-83FC-7997-C04F-554F87176E66}"/>
              </a:ext>
            </a:extLst>
          </p:cNvPr>
          <p:cNvSpPr>
            <a:spLocks noGrp="1"/>
          </p:cNvSpPr>
          <p:nvPr>
            <p:ph type="body" idx="1"/>
          </p:nvPr>
        </p:nvSpPr>
        <p:spPr/>
        <p:txBody>
          <a:bodyPr/>
          <a:lstStyle/>
          <a:p>
            <a:r>
              <a:rPr lang="de-DE"/>
              <a:t>01</a:t>
            </a:r>
          </a:p>
        </p:txBody>
      </p:sp>
      <p:pic>
        <p:nvPicPr>
          <p:cNvPr id="4" name="Grafik 3">
            <a:extLst>
              <a:ext uri="{FF2B5EF4-FFF2-40B4-BE49-F238E27FC236}">
                <a16:creationId xmlns:a16="http://schemas.microsoft.com/office/drawing/2014/main" id="{4A0660EC-C088-EB16-EAC2-0F21EA045C98}"/>
              </a:ext>
            </a:extLst>
          </p:cNvPr>
          <p:cNvPicPr>
            <a:picLocks noChangeAspect="1"/>
          </p:cNvPicPr>
          <p:nvPr/>
        </p:nvPicPr>
        <p:blipFill>
          <a:blip r:embed="rId9"/>
          <a:srcRect/>
          <a:stretch/>
        </p:blipFill>
        <p:spPr>
          <a:xfrm>
            <a:off x="9820040" y="468011"/>
            <a:ext cx="1660061" cy="762487"/>
          </a:xfrm>
          <a:prstGeom prst="rect">
            <a:avLst/>
          </a:prstGeom>
        </p:spPr>
      </p:pic>
    </p:spTree>
    <p:extLst>
      <p:ext uri="{BB962C8B-B14F-4D97-AF65-F5344CB8AC3E}">
        <p14:creationId xmlns:p14="http://schemas.microsoft.com/office/powerpoint/2010/main" val="38536216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a:effectLst/>
                <a:latin typeface="Söhne"/>
              </a:rPr>
              <a:t>Grafana Visualization of BESS</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40</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pPr algn="l"/>
            <a:r>
              <a:rPr lang="en-GB" b="1"/>
              <a:t>Grafana Visualization</a:t>
            </a:r>
          </a:p>
          <a:p>
            <a:pPr marL="179705" lvl="1" indent="-179705"/>
            <a:r>
              <a:rPr lang="en-GB">
                <a:cs typeface="Arial"/>
              </a:rPr>
              <a:t>LIVE DEMONSTRATION – SWITCH TO BROWSER AND CONTINUE HERE LATER</a:t>
            </a:r>
          </a:p>
          <a:p>
            <a:br>
              <a:rPr lang="en-GB"/>
            </a:br>
            <a:endParaRPr lang="de-DE"/>
          </a:p>
        </p:txBody>
      </p:sp>
    </p:spTree>
    <p:extLst>
      <p:ext uri="{BB962C8B-B14F-4D97-AF65-F5344CB8AC3E}">
        <p14:creationId xmlns:p14="http://schemas.microsoft.com/office/powerpoint/2010/main" val="219081276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a:effectLst/>
                <a:latin typeface="Söhne"/>
              </a:rPr>
              <a:t>Summary and next projects/steps</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41</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pPr algn="l"/>
            <a:r>
              <a:rPr lang="en-GB" b="1"/>
              <a:t>Getting Data with Telegraf</a:t>
            </a:r>
          </a:p>
          <a:p>
            <a:pPr marL="179705" lvl="1" indent="-179705"/>
            <a:r>
              <a:rPr lang="en-GB">
                <a:cs typeface="Arial"/>
              </a:rPr>
              <a:t>Telegraf supports wide range of devices and communication protocols </a:t>
            </a:r>
          </a:p>
          <a:p>
            <a:pPr marL="179705" lvl="1" indent="-179705"/>
            <a:r>
              <a:rPr lang="en-GB">
                <a:cs typeface="Arial"/>
              </a:rPr>
              <a:t>Allows easy integration – like influxDB Database – “no need to think about it twice”</a:t>
            </a:r>
          </a:p>
          <a:p>
            <a:pPr marL="179705" lvl="1" indent="-179705"/>
            <a:r>
              <a:rPr lang="en-GB">
                <a:cs typeface="Arial"/>
              </a:rPr>
              <a:t>Supported and integrated in a wide range of products, i.e. our firewalls have a Telegraf plugin</a:t>
            </a:r>
          </a:p>
          <a:p>
            <a:r>
              <a:rPr lang="en-GB" b="1"/>
              <a:t>InfluxDB Edge Data Replication</a:t>
            </a:r>
          </a:p>
          <a:p>
            <a:pPr marL="179705" lvl="1" indent="-179705"/>
            <a:r>
              <a:rPr lang="en-GB">
                <a:cs typeface="Arial"/>
              </a:rPr>
              <a:t>Makes sending data stable even with unreliable network connections</a:t>
            </a:r>
          </a:p>
          <a:p>
            <a:pPr marL="179705" lvl="1" indent="-179705"/>
            <a:r>
              <a:rPr lang="en-GB">
                <a:cs typeface="Arial"/>
              </a:rPr>
              <a:t>Reliable re-sending of failed metrics</a:t>
            </a:r>
          </a:p>
          <a:p>
            <a:pPr marL="0" lvl="1" indent="0">
              <a:buNone/>
            </a:pPr>
            <a:r>
              <a:rPr lang="en-GB" b="1"/>
              <a:t>InfluxDB Cloud Dedicated</a:t>
            </a:r>
          </a:p>
          <a:p>
            <a:pPr marL="179705" lvl="1" indent="-179705"/>
            <a:r>
              <a:rPr lang="en-GB">
                <a:cs typeface="Arial"/>
              </a:rPr>
              <a:t>(Nearly) no need to think about storage costs and usage anymore</a:t>
            </a:r>
          </a:p>
          <a:p>
            <a:pPr marL="179705" lvl="1" indent="-179705"/>
            <a:r>
              <a:rPr lang="en-GB">
                <a:cs typeface="Arial"/>
              </a:rPr>
              <a:t>Way better compression compared to influxDB Cloud V1 or OSS</a:t>
            </a:r>
          </a:p>
          <a:p>
            <a:pPr marL="0" lvl="1" indent="0">
              <a:buNone/>
            </a:pPr>
            <a:r>
              <a:rPr lang="en-GB" b="1"/>
              <a:t>Next projects and steps</a:t>
            </a:r>
          </a:p>
          <a:p>
            <a:pPr marL="179705" lvl="1" indent="-179705"/>
            <a:r>
              <a:rPr lang="en-GB">
                <a:cs typeface="Arial"/>
              </a:rPr>
              <a:t>Evaluating communication between our SPS controllers and Telegraf with OPA-UA</a:t>
            </a:r>
          </a:p>
          <a:p>
            <a:pPr marL="179705" lvl="1" indent="-179705"/>
            <a:r>
              <a:rPr lang="en-GB">
                <a:cs typeface="Arial"/>
              </a:rPr>
              <a:t>Evaluating communication between our SPS controllers and Telegraf with MQTT </a:t>
            </a:r>
          </a:p>
          <a:p>
            <a:pPr marL="179705" lvl="1" indent="-179705"/>
            <a:r>
              <a:rPr lang="en-GB">
                <a:cs typeface="Arial"/>
              </a:rPr>
              <a:t>Integration of EPEX SPOT data </a:t>
            </a:r>
          </a:p>
          <a:p>
            <a:pPr marL="179705" lvl="1" indent="-179705"/>
            <a:r>
              <a:rPr lang="en-GB">
                <a:cs typeface="Arial"/>
              </a:rPr>
              <a:t>Centralised cluster for analytics between batteries and market data</a:t>
            </a:r>
            <a:endParaRPr lang="de-DE"/>
          </a:p>
        </p:txBody>
      </p:sp>
    </p:spTree>
    <p:extLst>
      <p:ext uri="{BB962C8B-B14F-4D97-AF65-F5344CB8AC3E}">
        <p14:creationId xmlns:p14="http://schemas.microsoft.com/office/powerpoint/2010/main" val="15260786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extLst>
    <p:ext uri="{6950BFC3-D8DA-4A85-94F7-54DA5524770B}">
      <p188:commentRel xmlns:p188="http://schemas.microsoft.com/office/powerpoint/2018/8/main" r:id="rId4"/>
    </p:ext>
  </p:extLs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706DE64B-754D-7072-F7B1-2F5AC1AA4C7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7" name="Objekt 6" hidden="1">
                        <a:extLst>
                          <a:ext uri="{FF2B5EF4-FFF2-40B4-BE49-F238E27FC236}">
                            <a16:creationId xmlns:a16="http://schemas.microsoft.com/office/drawing/2014/main" id="{706DE64B-754D-7072-F7B1-2F5AC1AA4C7E}"/>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6" name="Freihandform: Form 35">
            <a:extLst>
              <a:ext uri="{FF2B5EF4-FFF2-40B4-BE49-F238E27FC236}">
                <a16:creationId xmlns:a16="http://schemas.microsoft.com/office/drawing/2014/main" id="{C89CC22B-A41A-BCD2-D881-5BFC38E4EB60}"/>
              </a:ext>
            </a:extLst>
          </p:cNvPr>
          <p:cNvSpPr/>
          <p:nvPr/>
        </p:nvSpPr>
        <p:spPr>
          <a:xfrm>
            <a:off x="2807093" y="0"/>
            <a:ext cx="5407278" cy="6858000"/>
          </a:xfrm>
          <a:custGeom>
            <a:avLst/>
            <a:gdLst>
              <a:gd name="connsiteX0" fmla="*/ 0 w 5407278"/>
              <a:gd name="connsiteY0" fmla="*/ 0 h 6858000"/>
              <a:gd name="connsiteX1" fmla="*/ 4292792 w 5407278"/>
              <a:gd name="connsiteY1" fmla="*/ 0 h 6858000"/>
              <a:gd name="connsiteX2" fmla="*/ 4421307 w 5407278"/>
              <a:gd name="connsiteY2" fmla="*/ 141620 h 6858000"/>
              <a:gd name="connsiteX3" fmla="*/ 5407278 w 5407278"/>
              <a:gd name="connsiteY3" fmla="*/ 2892681 h 6858000"/>
              <a:gd name="connsiteX4" fmla="*/ 5407278 w 5407278"/>
              <a:gd name="connsiteY4" fmla="*/ 3965454 h 6858000"/>
              <a:gd name="connsiteX5" fmla="*/ 4418410 w 5407278"/>
              <a:gd name="connsiteY5" fmla="*/ 6720128 h 6858000"/>
              <a:gd name="connsiteX6" fmla="*/ 4292937 w 5407278"/>
              <a:gd name="connsiteY6" fmla="*/ 6858000 h 6858000"/>
              <a:gd name="connsiteX7" fmla="*/ 145 w 5407278"/>
              <a:gd name="connsiteY7" fmla="*/ 6858000 h 6858000"/>
              <a:gd name="connsiteX8" fmla="*/ 125618 w 5407278"/>
              <a:gd name="connsiteY8" fmla="*/ 6720128 h 6858000"/>
              <a:gd name="connsiteX9" fmla="*/ 1114486 w 5407278"/>
              <a:gd name="connsiteY9" fmla="*/ 3965454 h 6858000"/>
              <a:gd name="connsiteX10" fmla="*/ 1114486 w 5407278"/>
              <a:gd name="connsiteY10" fmla="*/ 2892681 h 6858000"/>
              <a:gd name="connsiteX11" fmla="*/ 128515 w 5407278"/>
              <a:gd name="connsiteY11" fmla="*/ 14162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407278" h="6858000">
                <a:moveTo>
                  <a:pt x="0" y="0"/>
                </a:moveTo>
                <a:lnTo>
                  <a:pt x="4292792" y="0"/>
                </a:lnTo>
                <a:lnTo>
                  <a:pt x="4421307" y="141620"/>
                </a:lnTo>
                <a:cubicBezTo>
                  <a:pt x="5037700" y="889736"/>
                  <a:pt x="5407278" y="1848425"/>
                  <a:pt x="5407278" y="2892681"/>
                </a:cubicBezTo>
                <a:lnTo>
                  <a:pt x="5407278" y="3965454"/>
                </a:lnTo>
                <a:cubicBezTo>
                  <a:pt x="5407278" y="5013574"/>
                  <a:pt x="5035983" y="5972721"/>
                  <a:pt x="4418410" y="6720128"/>
                </a:cubicBezTo>
                <a:lnTo>
                  <a:pt x="4292937" y="6858000"/>
                </a:lnTo>
                <a:lnTo>
                  <a:pt x="145" y="6858000"/>
                </a:lnTo>
                <a:lnTo>
                  <a:pt x="125618" y="6720128"/>
                </a:lnTo>
                <a:cubicBezTo>
                  <a:pt x="743191" y="5972721"/>
                  <a:pt x="1114486" y="5013574"/>
                  <a:pt x="1114486" y="3965454"/>
                </a:cubicBezTo>
                <a:lnTo>
                  <a:pt x="1114486" y="2892681"/>
                </a:lnTo>
                <a:cubicBezTo>
                  <a:pt x="1114486" y="1848425"/>
                  <a:pt x="744908" y="889736"/>
                  <a:pt x="128515" y="141620"/>
                </a:cubicBezTo>
                <a:close/>
              </a:path>
            </a:pathLst>
          </a:custGeom>
          <a:solidFill>
            <a:schemeClr val="bg2"/>
          </a:solidFill>
          <a:ln w="6639" cap="flat">
            <a:noFill/>
            <a:prstDash val="solid"/>
            <a:miter/>
          </a:ln>
        </p:spPr>
        <p:txBody>
          <a:bodyPr wrap="square" lIns="91440" tIns="45720" rIns="91440" bIns="45720" rtlCol="0" anchor="ctr">
            <a:noAutofit/>
          </a:bodyPr>
          <a:lstStyle/>
          <a:p>
            <a:endParaRPr lang="de-DE">
              <a:cs typeface="Arial"/>
            </a:endParaRPr>
          </a:p>
        </p:txBody>
      </p:sp>
      <p:sp>
        <p:nvSpPr>
          <p:cNvPr id="10" name="Textfeld 9">
            <a:extLst>
              <a:ext uri="{FF2B5EF4-FFF2-40B4-BE49-F238E27FC236}">
                <a16:creationId xmlns:a16="http://schemas.microsoft.com/office/drawing/2014/main" id="{3BCFF158-1D45-9585-752B-9EF5C7DA7C9A}"/>
              </a:ext>
            </a:extLst>
          </p:cNvPr>
          <p:cNvSpPr txBox="1">
            <a:spLocks/>
          </p:cNvSpPr>
          <p:nvPr/>
        </p:nvSpPr>
        <p:spPr>
          <a:xfrm>
            <a:off x="515939" y="3008762"/>
            <a:ext cx="2698749" cy="861774"/>
          </a:xfrm>
          <a:prstGeom prst="rect">
            <a:avLst/>
          </a:prstGeom>
          <a:noFill/>
        </p:spPr>
        <p:txBody>
          <a:bodyPr wrap="square" lIns="0" tIns="0" rIns="0" bIns="0" rtlCol="0" anchor="t">
            <a:noAutofit/>
          </a:bodyPr>
          <a:lstStyle/>
          <a:p>
            <a:pPr>
              <a:spcAft>
                <a:spcPts val="600"/>
              </a:spcAft>
            </a:pPr>
            <a:r>
              <a:rPr lang="en-GB" sz="1400">
                <a:solidFill>
                  <a:srgbClr val="E4ECE2"/>
                </a:solidFill>
                <a:ea typeface="+mn-lt"/>
                <a:cs typeface="+mn-lt"/>
              </a:rPr>
              <a:t>We take responsibility for our actions, ask questions, even the uncomfortable ones, and courageously try out new approaches. </a:t>
            </a:r>
            <a:endParaRPr lang="en-GB">
              <a:solidFill>
                <a:srgbClr val="000000"/>
              </a:solidFill>
              <a:ea typeface="+mn-lt"/>
              <a:cs typeface="+mn-lt"/>
            </a:endParaRPr>
          </a:p>
        </p:txBody>
      </p:sp>
      <p:sp>
        <p:nvSpPr>
          <p:cNvPr id="14" name="Textfeld 13">
            <a:extLst>
              <a:ext uri="{FF2B5EF4-FFF2-40B4-BE49-F238E27FC236}">
                <a16:creationId xmlns:a16="http://schemas.microsoft.com/office/drawing/2014/main" id="{9CDA20C0-741E-D4AA-7292-4487A3A344AF}"/>
              </a:ext>
            </a:extLst>
          </p:cNvPr>
          <p:cNvSpPr txBox="1">
            <a:spLocks/>
          </p:cNvSpPr>
          <p:nvPr/>
        </p:nvSpPr>
        <p:spPr>
          <a:xfrm>
            <a:off x="4305981" y="1213789"/>
            <a:ext cx="3405459" cy="307777"/>
          </a:xfrm>
          <a:prstGeom prst="rect">
            <a:avLst/>
          </a:prstGeom>
          <a:noFill/>
        </p:spPr>
        <p:txBody>
          <a:bodyPr wrap="square" lIns="0" tIns="0" rIns="0" bIns="0" rtlCol="0" anchor="t">
            <a:noAutofit/>
          </a:bodyPr>
          <a:lstStyle/>
          <a:p>
            <a:r>
              <a:rPr lang="de-DE" sz="2000" err="1">
                <a:cs typeface="Arial"/>
              </a:rPr>
              <a:t>Where</a:t>
            </a:r>
            <a:r>
              <a:rPr lang="de-DE" sz="2000">
                <a:cs typeface="Arial"/>
              </a:rPr>
              <a:t> </a:t>
            </a:r>
            <a:r>
              <a:rPr lang="de-DE" sz="2000" err="1">
                <a:cs typeface="Arial"/>
              </a:rPr>
              <a:t>you</a:t>
            </a:r>
            <a:r>
              <a:rPr lang="de-DE" sz="2000">
                <a:cs typeface="Arial"/>
              </a:rPr>
              <a:t> </a:t>
            </a:r>
            <a:r>
              <a:rPr lang="de-DE" sz="2000" err="1">
                <a:cs typeface="Arial"/>
              </a:rPr>
              <a:t>can</a:t>
            </a:r>
          </a:p>
        </p:txBody>
      </p:sp>
      <p:sp>
        <p:nvSpPr>
          <p:cNvPr id="15" name="Textfeld 14">
            <a:extLst>
              <a:ext uri="{FF2B5EF4-FFF2-40B4-BE49-F238E27FC236}">
                <a16:creationId xmlns:a16="http://schemas.microsoft.com/office/drawing/2014/main" id="{C1D70B02-0ECE-8B60-C199-EEA1D6F768FF}"/>
              </a:ext>
            </a:extLst>
          </p:cNvPr>
          <p:cNvSpPr txBox="1">
            <a:spLocks/>
          </p:cNvSpPr>
          <p:nvPr/>
        </p:nvSpPr>
        <p:spPr>
          <a:xfrm>
            <a:off x="4305981" y="1541449"/>
            <a:ext cx="3405459" cy="677108"/>
          </a:xfrm>
          <a:prstGeom prst="rect">
            <a:avLst/>
          </a:prstGeom>
          <a:noFill/>
        </p:spPr>
        <p:txBody>
          <a:bodyPr wrap="square" lIns="0" tIns="0" rIns="0" bIns="0" rtlCol="0" anchor="t">
            <a:noAutofit/>
          </a:bodyPr>
          <a:lstStyle/>
          <a:p>
            <a:r>
              <a:rPr lang="de-DE" sz="4400" b="1" err="1">
                <a:solidFill>
                  <a:schemeClr val="accent1"/>
                </a:solidFill>
                <a:cs typeface="Arial"/>
              </a:rPr>
              <a:t>get</a:t>
            </a:r>
            <a:r>
              <a:rPr lang="de-DE" sz="4400" b="1">
                <a:solidFill>
                  <a:schemeClr val="accent1"/>
                </a:solidFill>
                <a:cs typeface="Arial"/>
              </a:rPr>
              <a:t> </a:t>
            </a:r>
            <a:endParaRPr lang="de-DE" sz="4400" b="1" err="1">
              <a:solidFill>
                <a:schemeClr val="accent1"/>
              </a:solidFill>
              <a:cs typeface="Arial" panose="020B0604020202020204" pitchFamily="34" charset="0"/>
            </a:endParaRPr>
          </a:p>
          <a:p>
            <a:r>
              <a:rPr lang="de-DE" sz="4400" b="1" err="1">
                <a:solidFill>
                  <a:schemeClr val="accent1"/>
                </a:solidFill>
                <a:cs typeface="Arial"/>
              </a:rPr>
              <a:t>involved</a:t>
            </a:r>
            <a:endParaRPr lang="de-DE" sz="4400" b="1" err="1">
              <a:solidFill>
                <a:schemeClr val="accent1"/>
              </a:solidFill>
              <a:cs typeface="Arial" panose="020B0604020202020204" pitchFamily="34" charset="0"/>
            </a:endParaRPr>
          </a:p>
        </p:txBody>
      </p:sp>
      <p:cxnSp>
        <p:nvCxnSpPr>
          <p:cNvPr id="17" name="Gerader Verbinder 16">
            <a:extLst>
              <a:ext uri="{FF2B5EF4-FFF2-40B4-BE49-F238E27FC236}">
                <a16:creationId xmlns:a16="http://schemas.microsoft.com/office/drawing/2014/main" id="{FF550DFE-39CE-51C8-5D0E-0B02CA418BF0}"/>
              </a:ext>
            </a:extLst>
          </p:cNvPr>
          <p:cNvCxnSpPr>
            <a:cxnSpLocks/>
          </p:cNvCxnSpPr>
          <p:nvPr/>
        </p:nvCxnSpPr>
        <p:spPr>
          <a:xfrm>
            <a:off x="4305981" y="2878133"/>
            <a:ext cx="55468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E8B3391C-7072-6472-64A0-5AF1C9449757}"/>
              </a:ext>
            </a:extLst>
          </p:cNvPr>
          <p:cNvSpPr txBox="1">
            <a:spLocks/>
          </p:cNvSpPr>
          <p:nvPr/>
        </p:nvSpPr>
        <p:spPr>
          <a:xfrm>
            <a:off x="8653010" y="2478022"/>
            <a:ext cx="3341687" cy="307777"/>
          </a:xfrm>
          <a:prstGeom prst="rect">
            <a:avLst/>
          </a:prstGeom>
          <a:noFill/>
        </p:spPr>
        <p:txBody>
          <a:bodyPr wrap="square" lIns="0" tIns="0" rIns="0" bIns="0" rtlCol="0" anchor="t">
            <a:noAutofit/>
          </a:bodyPr>
          <a:lstStyle/>
          <a:p>
            <a:pPr>
              <a:spcAft>
                <a:spcPts val="600"/>
              </a:spcAft>
            </a:pPr>
            <a:r>
              <a:rPr lang="de-DE" sz="1400" err="1">
                <a:solidFill>
                  <a:srgbClr val="000000"/>
                </a:solidFill>
                <a:ea typeface="+mn-lt"/>
                <a:cs typeface="+mn-lt"/>
              </a:rPr>
              <a:t>We're</a:t>
            </a:r>
            <a:r>
              <a:rPr lang="de-DE" sz="1400">
                <a:solidFill>
                  <a:srgbClr val="000000"/>
                </a:solidFill>
                <a:ea typeface="+mn-lt"/>
                <a:cs typeface="+mn-lt"/>
              </a:rPr>
              <a:t> </a:t>
            </a:r>
            <a:r>
              <a:rPr lang="de-DE" sz="1400" err="1">
                <a:solidFill>
                  <a:srgbClr val="000000"/>
                </a:solidFill>
                <a:ea typeface="+mn-lt"/>
                <a:cs typeface="+mn-lt"/>
              </a:rPr>
              <a:t>hiring</a:t>
            </a:r>
            <a:r>
              <a:rPr lang="de-DE" sz="1400">
                <a:solidFill>
                  <a:srgbClr val="000000"/>
                </a:solidFill>
                <a:ea typeface="+mn-lt"/>
                <a:cs typeface="+mn-lt"/>
              </a:rPr>
              <a:t> like crazy – not limited </a:t>
            </a:r>
            <a:r>
              <a:rPr lang="de-DE" sz="1400" err="1">
                <a:solidFill>
                  <a:srgbClr val="000000"/>
                </a:solidFill>
                <a:ea typeface="+mn-lt"/>
                <a:cs typeface="+mn-lt"/>
              </a:rPr>
              <a:t>to</a:t>
            </a:r>
            <a:r>
              <a:rPr lang="de-DE" sz="1400">
                <a:solidFill>
                  <a:srgbClr val="000000"/>
                </a:solidFill>
                <a:ea typeface="+mn-lt"/>
                <a:cs typeface="+mn-lt"/>
              </a:rPr>
              <a:t> IT </a:t>
            </a:r>
            <a:r>
              <a:rPr lang="de-DE" sz="1400" err="1">
                <a:solidFill>
                  <a:srgbClr val="000000"/>
                </a:solidFill>
                <a:ea typeface="+mn-lt"/>
                <a:cs typeface="+mn-lt"/>
              </a:rPr>
              <a:t>jobs</a:t>
            </a:r>
            <a:r>
              <a:rPr lang="de-DE" sz="1400">
                <a:solidFill>
                  <a:srgbClr val="000000"/>
                </a:solidFill>
                <a:ea typeface="+mn-lt"/>
                <a:cs typeface="+mn-lt"/>
              </a:rPr>
              <a:t>! Find out </a:t>
            </a:r>
            <a:r>
              <a:rPr lang="de-DE" sz="1400" err="1">
                <a:solidFill>
                  <a:srgbClr val="000000"/>
                </a:solidFill>
                <a:ea typeface="+mn-lt"/>
                <a:cs typeface="+mn-lt"/>
              </a:rPr>
              <a:t>about</a:t>
            </a:r>
            <a:r>
              <a:rPr lang="de-DE" sz="1400">
                <a:solidFill>
                  <a:srgbClr val="000000"/>
                </a:solidFill>
                <a:ea typeface="+mn-lt"/>
                <a:cs typeface="+mn-lt"/>
              </a:rPr>
              <a:t> </a:t>
            </a:r>
            <a:r>
              <a:rPr lang="de-DE" sz="1400" err="1">
                <a:solidFill>
                  <a:srgbClr val="000000"/>
                </a:solidFill>
                <a:ea typeface="+mn-lt"/>
                <a:cs typeface="+mn-lt"/>
              </a:rPr>
              <a:t>your</a:t>
            </a:r>
            <a:r>
              <a:rPr lang="de-DE" sz="1400">
                <a:solidFill>
                  <a:srgbClr val="000000"/>
                </a:solidFill>
                <a:ea typeface="+mn-lt"/>
                <a:cs typeface="+mn-lt"/>
              </a:rPr>
              <a:t> </a:t>
            </a:r>
            <a:r>
              <a:rPr lang="de-DE" sz="1400" err="1">
                <a:solidFill>
                  <a:srgbClr val="000000"/>
                </a:solidFill>
                <a:ea typeface="+mn-lt"/>
                <a:cs typeface="+mn-lt"/>
              </a:rPr>
              <a:t>next</a:t>
            </a:r>
            <a:r>
              <a:rPr lang="de-DE" sz="1400">
                <a:solidFill>
                  <a:srgbClr val="000000"/>
                </a:solidFill>
                <a:ea typeface="+mn-lt"/>
                <a:cs typeface="+mn-lt"/>
              </a:rPr>
              <a:t> </a:t>
            </a:r>
            <a:r>
              <a:rPr lang="de-DE" sz="1400" err="1">
                <a:solidFill>
                  <a:srgbClr val="000000"/>
                </a:solidFill>
                <a:ea typeface="+mn-lt"/>
                <a:cs typeface="+mn-lt"/>
              </a:rPr>
              <a:t>big</a:t>
            </a:r>
            <a:r>
              <a:rPr lang="de-DE" sz="1400">
                <a:solidFill>
                  <a:srgbClr val="000000"/>
                </a:solidFill>
                <a:ea typeface="+mn-lt"/>
                <a:cs typeface="+mn-lt"/>
              </a:rPr>
              <a:t> </a:t>
            </a:r>
            <a:r>
              <a:rPr lang="de-DE" sz="1400" err="1">
                <a:solidFill>
                  <a:srgbClr val="000000"/>
                </a:solidFill>
                <a:ea typeface="+mn-lt"/>
                <a:cs typeface="+mn-lt"/>
              </a:rPr>
              <a:t>move</a:t>
            </a:r>
            <a:r>
              <a:rPr lang="de-DE" sz="1400">
                <a:solidFill>
                  <a:srgbClr val="000000"/>
                </a:solidFill>
                <a:ea typeface="+mn-lt"/>
                <a:cs typeface="+mn-lt"/>
              </a:rPr>
              <a:t> at </a:t>
            </a:r>
            <a:r>
              <a:rPr lang="de-DE" sz="1400" err="1">
                <a:solidFill>
                  <a:srgbClr val="000000"/>
                </a:solidFill>
                <a:ea typeface="+mn-lt"/>
                <a:cs typeface="+mn-lt"/>
              </a:rPr>
              <a:t>ju:niz</a:t>
            </a:r>
            <a:r>
              <a:rPr lang="de-DE" sz="1400">
                <a:solidFill>
                  <a:srgbClr val="000000"/>
                </a:solidFill>
                <a:ea typeface="+mn-lt"/>
                <a:cs typeface="+mn-lt"/>
              </a:rPr>
              <a:t>. 🚀</a:t>
            </a:r>
          </a:p>
        </p:txBody>
      </p:sp>
      <p:sp>
        <p:nvSpPr>
          <p:cNvPr id="28" name="Titel 27">
            <a:extLst>
              <a:ext uri="{FF2B5EF4-FFF2-40B4-BE49-F238E27FC236}">
                <a16:creationId xmlns:a16="http://schemas.microsoft.com/office/drawing/2014/main" id="{8DC3F821-6404-1622-B4AA-D6142205B306}"/>
              </a:ext>
            </a:extLst>
          </p:cNvPr>
          <p:cNvSpPr>
            <a:spLocks noGrp="1"/>
          </p:cNvSpPr>
          <p:nvPr>
            <p:ph type="title"/>
          </p:nvPr>
        </p:nvSpPr>
        <p:spPr>
          <a:xfrm>
            <a:off x="515939" y="1541448"/>
            <a:ext cx="2894012" cy="677108"/>
          </a:xfrm>
        </p:spPr>
        <p:txBody>
          <a:bodyPr vert="horz"/>
          <a:lstStyle/>
          <a:p>
            <a:r>
              <a:rPr lang="en-GB">
                <a:latin typeface="+mn-lt"/>
              </a:rPr>
              <a:t>energy transition</a:t>
            </a:r>
            <a:endParaRPr lang="en-GB">
              <a:latin typeface="+mn-lt"/>
              <a:cs typeface="Arial"/>
            </a:endParaRPr>
          </a:p>
        </p:txBody>
      </p:sp>
      <p:sp>
        <p:nvSpPr>
          <p:cNvPr id="30" name="Textplatzhalter 29">
            <a:extLst>
              <a:ext uri="{FF2B5EF4-FFF2-40B4-BE49-F238E27FC236}">
                <a16:creationId xmlns:a16="http://schemas.microsoft.com/office/drawing/2014/main" id="{E7ABF6A3-4C99-8A0F-3D7C-BBEF1C6B3968}"/>
              </a:ext>
            </a:extLst>
          </p:cNvPr>
          <p:cNvSpPr>
            <a:spLocks noGrp="1"/>
          </p:cNvSpPr>
          <p:nvPr>
            <p:ph type="body" sz="quarter" idx="10"/>
          </p:nvPr>
        </p:nvSpPr>
        <p:spPr>
          <a:xfrm>
            <a:off x="515938" y="1213789"/>
            <a:ext cx="2894012" cy="307777"/>
          </a:xfrm>
        </p:spPr>
        <p:txBody>
          <a:bodyPr/>
          <a:lstStyle/>
          <a:p>
            <a:r>
              <a:rPr lang="en-GB"/>
              <a:t>Wanna shape the</a:t>
            </a:r>
            <a:endParaRPr lang="en-GB">
              <a:cs typeface="Arial"/>
            </a:endParaRPr>
          </a:p>
        </p:txBody>
      </p:sp>
      <p:sp>
        <p:nvSpPr>
          <p:cNvPr id="5" name="Foliennummernplatzhalter 4">
            <a:extLst>
              <a:ext uri="{FF2B5EF4-FFF2-40B4-BE49-F238E27FC236}">
                <a16:creationId xmlns:a16="http://schemas.microsoft.com/office/drawing/2014/main" id="{E2DA349B-E166-7B5D-2D92-E87C4C8B3E35}"/>
              </a:ext>
            </a:extLst>
          </p:cNvPr>
          <p:cNvSpPr>
            <a:spLocks noGrp="1"/>
          </p:cNvSpPr>
          <p:nvPr>
            <p:ph type="sldNum" sz="quarter" idx="12"/>
          </p:nvPr>
        </p:nvSpPr>
        <p:spPr/>
        <p:txBody>
          <a:bodyPr/>
          <a:lstStyle/>
          <a:p>
            <a:fld id="{92856411-09AC-47D4-94EF-27DE10819023}" type="slidenum">
              <a:rPr lang="de-DE" smtClean="0"/>
              <a:pPr/>
              <a:t>42</a:t>
            </a:fld>
            <a:endParaRPr lang="de-DE"/>
          </a:p>
        </p:txBody>
      </p:sp>
      <p:pic>
        <p:nvPicPr>
          <p:cNvPr id="2" name="Grafik 1" descr="Ein Bild, das Text, Schrift, Grafiken, Screenshot enthält.&#10;&#10;Beschreibung automatisch generiert.">
            <a:hlinkClick r:id="rId7"/>
            <a:extLst>
              <a:ext uri="{FF2B5EF4-FFF2-40B4-BE49-F238E27FC236}">
                <a16:creationId xmlns:a16="http://schemas.microsoft.com/office/drawing/2014/main" id="{62AC5687-B415-60C9-2698-9F2D418D5096}"/>
              </a:ext>
            </a:extLst>
          </p:cNvPr>
          <p:cNvPicPr>
            <a:picLocks noChangeAspect="1"/>
          </p:cNvPicPr>
          <p:nvPr/>
        </p:nvPicPr>
        <p:blipFill>
          <a:blip r:embed="rId8"/>
          <a:stretch>
            <a:fillRect/>
          </a:stretch>
        </p:blipFill>
        <p:spPr>
          <a:xfrm>
            <a:off x="9286700" y="4008404"/>
            <a:ext cx="1254023" cy="299068"/>
          </a:xfrm>
          <a:prstGeom prst="rect">
            <a:avLst/>
          </a:prstGeom>
          <a:ln>
            <a:solidFill>
              <a:schemeClr val="bg1"/>
            </a:solidFill>
          </a:ln>
        </p:spPr>
      </p:pic>
      <p:sp>
        <p:nvSpPr>
          <p:cNvPr id="4" name="Textfeld 3">
            <a:extLst>
              <a:ext uri="{FF2B5EF4-FFF2-40B4-BE49-F238E27FC236}">
                <a16:creationId xmlns:a16="http://schemas.microsoft.com/office/drawing/2014/main" id="{29C86EB8-BAD3-EDF6-44B1-1D8BB25C06E8}"/>
              </a:ext>
            </a:extLst>
          </p:cNvPr>
          <p:cNvSpPr txBox="1"/>
          <p:nvPr/>
        </p:nvSpPr>
        <p:spPr>
          <a:xfrm>
            <a:off x="8325230" y="3428561"/>
            <a:ext cx="3178628" cy="523220"/>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ctr"/>
            <a:r>
              <a:rPr lang="de-DE" sz="2000" b="1" u="sng">
                <a:solidFill>
                  <a:schemeClr val="accent1"/>
                </a:solidFill>
                <a:cs typeface="Arial"/>
                <a:hlinkClick r:id="rId9">
                  <a:extLst>
                    <a:ext uri="{A12FA001-AC4F-418D-AE19-62706E023703}">
                      <ahyp:hlinkClr xmlns:ahyp="http://schemas.microsoft.com/office/drawing/2018/hyperlinkcolor" val="tx"/>
                    </a:ext>
                  </a:extLst>
                </a:hlinkClick>
              </a:rPr>
              <a:t>www.juniz.com</a:t>
            </a:r>
            <a:endParaRPr lang="de-DE" sz="2000" u="sng">
              <a:solidFill>
                <a:schemeClr val="accent1"/>
              </a:solidFill>
              <a:cs typeface="Arial"/>
            </a:endParaRPr>
          </a:p>
          <a:p>
            <a:pPr algn="ctr"/>
            <a:endParaRPr lang="de-DE" sz="1400">
              <a:cs typeface="Arial"/>
            </a:endParaRPr>
          </a:p>
        </p:txBody>
      </p:sp>
      <p:sp>
        <p:nvSpPr>
          <p:cNvPr id="8" name="Textfeld 7">
            <a:extLst>
              <a:ext uri="{FF2B5EF4-FFF2-40B4-BE49-F238E27FC236}">
                <a16:creationId xmlns:a16="http://schemas.microsoft.com/office/drawing/2014/main" id="{987092F2-48D8-6A56-30EF-9474C1E2080E}"/>
              </a:ext>
            </a:extLst>
          </p:cNvPr>
          <p:cNvSpPr txBox="1">
            <a:spLocks/>
          </p:cNvSpPr>
          <p:nvPr/>
        </p:nvSpPr>
        <p:spPr>
          <a:xfrm>
            <a:off x="4303939" y="3008762"/>
            <a:ext cx="3341687" cy="1369606"/>
          </a:xfrm>
          <a:prstGeom prst="rect">
            <a:avLst/>
          </a:prstGeom>
          <a:noFill/>
        </p:spPr>
        <p:txBody>
          <a:bodyPr wrap="square" lIns="0" tIns="0" rIns="0" bIns="0" rtlCol="0" anchor="t">
            <a:noAutofit/>
          </a:bodyPr>
          <a:lstStyle/>
          <a:p>
            <a:r>
              <a:rPr lang="de-DE" sz="1400" err="1">
                <a:cs typeface="Arial"/>
              </a:rPr>
              <a:t>Interested</a:t>
            </a:r>
            <a:r>
              <a:rPr lang="de-DE" sz="1400">
                <a:cs typeface="Arial"/>
              </a:rPr>
              <a:t> in </a:t>
            </a:r>
            <a:r>
              <a:rPr lang="de-DE" sz="1400" err="1">
                <a:cs typeface="Arial"/>
              </a:rPr>
              <a:t>pushing</a:t>
            </a:r>
            <a:r>
              <a:rPr lang="de-DE" sz="1400">
                <a:cs typeface="Arial"/>
              </a:rPr>
              <a:t> </a:t>
            </a:r>
            <a:r>
              <a:rPr lang="de-DE" sz="1400" err="1">
                <a:cs typeface="Arial"/>
              </a:rPr>
              <a:t>our</a:t>
            </a:r>
            <a:r>
              <a:rPr lang="de-DE" sz="1400">
                <a:cs typeface="Arial"/>
              </a:rPr>
              <a:t> </a:t>
            </a:r>
            <a:r>
              <a:rPr lang="de-DE" sz="1400" err="1">
                <a:cs typeface="Arial"/>
              </a:rPr>
              <a:t>shiny</a:t>
            </a:r>
            <a:r>
              <a:rPr lang="de-DE" sz="1400">
                <a:cs typeface="Arial"/>
              </a:rPr>
              <a:t> </a:t>
            </a:r>
            <a:r>
              <a:rPr lang="de-DE" sz="1400" err="1">
                <a:cs typeface="Arial"/>
              </a:rPr>
              <a:t>new</a:t>
            </a:r>
            <a:r>
              <a:rPr lang="de-DE" sz="1400">
                <a:cs typeface="Arial"/>
              </a:rPr>
              <a:t> InfluxDB Cloud Cluster </a:t>
            </a:r>
            <a:r>
              <a:rPr lang="de-DE" sz="1400" err="1">
                <a:cs typeface="Arial"/>
              </a:rPr>
              <a:t>to</a:t>
            </a:r>
            <a:r>
              <a:rPr lang="de-DE" sz="1400">
                <a:cs typeface="Arial"/>
              </a:rPr>
              <a:t> </a:t>
            </a:r>
            <a:r>
              <a:rPr lang="de-DE" sz="1400" err="1">
                <a:cs typeface="Arial"/>
              </a:rPr>
              <a:t>the</a:t>
            </a:r>
            <a:r>
              <a:rPr lang="de-DE" sz="1400">
                <a:cs typeface="Arial"/>
              </a:rPr>
              <a:t> </a:t>
            </a:r>
            <a:r>
              <a:rPr lang="de-DE" sz="1400" err="1">
                <a:cs typeface="Arial"/>
              </a:rPr>
              <a:t>max</a:t>
            </a:r>
            <a:r>
              <a:rPr lang="de-DE" sz="1400">
                <a:cs typeface="Arial"/>
              </a:rPr>
              <a:t>? </a:t>
            </a:r>
            <a:r>
              <a:rPr lang="de-DE" sz="1400" err="1">
                <a:cs typeface="Arial"/>
              </a:rPr>
              <a:t>Let's</a:t>
            </a:r>
            <a:r>
              <a:rPr lang="de-DE" sz="1400">
                <a:cs typeface="Arial"/>
              </a:rPr>
              <a:t> </a:t>
            </a:r>
            <a:r>
              <a:rPr lang="de-DE" sz="1400" err="1">
                <a:cs typeface="Arial"/>
              </a:rPr>
              <a:t>sit</a:t>
            </a:r>
            <a:r>
              <a:rPr lang="de-DE" sz="1400">
                <a:cs typeface="Arial"/>
              </a:rPr>
              <a:t> down </a:t>
            </a:r>
            <a:r>
              <a:rPr lang="de-DE" sz="1400" err="1">
                <a:cs typeface="Arial"/>
              </a:rPr>
              <a:t>for</a:t>
            </a:r>
            <a:r>
              <a:rPr lang="de-DE" sz="1400">
                <a:cs typeface="Arial"/>
              </a:rPr>
              <a:t> a </a:t>
            </a:r>
            <a:r>
              <a:rPr lang="de-DE" sz="1400" err="1">
                <a:cs typeface="Arial"/>
              </a:rPr>
              <a:t>coffee</a:t>
            </a:r>
            <a:r>
              <a:rPr lang="de-DE" sz="1400">
                <a:cs typeface="Arial"/>
              </a:rPr>
              <a:t> and </a:t>
            </a:r>
            <a:r>
              <a:rPr lang="de-DE" sz="1400" err="1">
                <a:cs typeface="Arial"/>
              </a:rPr>
              <a:t>discuss</a:t>
            </a:r>
            <a:r>
              <a:rPr lang="de-DE" sz="1400">
                <a:cs typeface="Arial"/>
              </a:rPr>
              <a:t> </a:t>
            </a:r>
            <a:r>
              <a:rPr lang="de-DE" sz="1400" err="1">
                <a:cs typeface="Arial"/>
              </a:rPr>
              <a:t>your</a:t>
            </a:r>
            <a:r>
              <a:rPr lang="de-DE" sz="1400">
                <a:cs typeface="Arial"/>
              </a:rPr>
              <a:t> </a:t>
            </a:r>
            <a:r>
              <a:rPr lang="de-DE" sz="1400" err="1">
                <a:cs typeface="Arial"/>
              </a:rPr>
              <a:t>path</a:t>
            </a:r>
            <a:r>
              <a:rPr lang="de-DE" sz="1400">
                <a:cs typeface="Arial"/>
              </a:rPr>
              <a:t> </a:t>
            </a:r>
            <a:r>
              <a:rPr lang="de-DE" sz="1400" err="1">
                <a:cs typeface="Arial"/>
              </a:rPr>
              <a:t>to</a:t>
            </a:r>
            <a:r>
              <a:rPr lang="de-DE" sz="1400">
                <a:cs typeface="Arial"/>
              </a:rPr>
              <a:t> </a:t>
            </a:r>
            <a:r>
              <a:rPr lang="de-DE" sz="1400" err="1">
                <a:cs typeface="Arial"/>
              </a:rPr>
              <a:t>joining</a:t>
            </a:r>
            <a:r>
              <a:rPr lang="de-DE" sz="1400">
                <a:cs typeface="Arial"/>
              </a:rPr>
              <a:t> </a:t>
            </a:r>
            <a:r>
              <a:rPr lang="de-DE" sz="1400" err="1">
                <a:cs typeface="Arial"/>
              </a:rPr>
              <a:t>the</a:t>
            </a:r>
            <a:r>
              <a:rPr lang="de-DE" sz="1400">
                <a:cs typeface="Arial"/>
              </a:rPr>
              <a:t> </a:t>
            </a:r>
            <a:r>
              <a:rPr lang="de-DE" sz="1400" err="1">
                <a:cs typeface="Arial"/>
              </a:rPr>
              <a:t>ju:niz</a:t>
            </a:r>
            <a:r>
              <a:rPr lang="de-DE" sz="1400">
                <a:cs typeface="Arial"/>
              </a:rPr>
              <a:t> </a:t>
            </a:r>
            <a:r>
              <a:rPr lang="de-DE" sz="1400" err="1">
                <a:cs typeface="Arial"/>
              </a:rPr>
              <a:t>team</a:t>
            </a:r>
            <a:r>
              <a:rPr lang="de-DE" sz="1400">
                <a:cs typeface="Arial"/>
              </a:rPr>
              <a:t>.😁</a:t>
            </a:r>
            <a:endParaRPr lang="de-DE">
              <a:cs typeface="Arial"/>
            </a:endParaRPr>
          </a:p>
          <a:p>
            <a:pPr>
              <a:spcAft>
                <a:spcPts val="600"/>
              </a:spcAft>
            </a:pPr>
            <a:endParaRPr lang="de-DE" sz="1400">
              <a:cs typeface="Arial"/>
            </a:endParaRPr>
          </a:p>
        </p:txBody>
      </p:sp>
    </p:spTree>
    <p:extLst>
      <p:ext uri="{BB962C8B-B14F-4D97-AF65-F5344CB8AC3E}">
        <p14:creationId xmlns:p14="http://schemas.microsoft.com/office/powerpoint/2010/main" val="27743812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extLst>
    <p:ext uri="{6950BFC3-D8DA-4A85-94F7-54DA5524770B}">
      <p188:commentRel xmlns:p188="http://schemas.microsoft.com/office/powerpoint/2018/8/main" r:id="rId4"/>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A4796D10-0282-F9EF-C0BC-160307E1495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10" name="Objekt 9" hidden="1">
                        <a:extLst>
                          <a:ext uri="{FF2B5EF4-FFF2-40B4-BE49-F238E27FC236}">
                            <a16:creationId xmlns:a16="http://schemas.microsoft.com/office/drawing/2014/main" id="{A4796D10-0282-F9EF-C0BC-160307E1495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9" name="Rechteck 28">
            <a:extLst>
              <a:ext uri="{FF2B5EF4-FFF2-40B4-BE49-F238E27FC236}">
                <a16:creationId xmlns:a16="http://schemas.microsoft.com/office/drawing/2014/main" id="{A9BA21F5-7B8A-F9EB-7F12-323F7AB3E97B}"/>
              </a:ext>
            </a:extLst>
          </p:cNvPr>
          <p:cNvSpPr/>
          <p:nvPr/>
        </p:nvSpPr>
        <p:spPr>
          <a:xfrm>
            <a:off x="0" y="4122420"/>
            <a:ext cx="7787640" cy="16078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36B16A2C-10A2-1469-93B4-DC6F6ADF55F3}"/>
              </a:ext>
            </a:extLst>
          </p:cNvPr>
          <p:cNvSpPr>
            <a:spLocks noGrp="1"/>
          </p:cNvSpPr>
          <p:nvPr>
            <p:ph type="title"/>
          </p:nvPr>
        </p:nvSpPr>
        <p:spPr/>
        <p:txBody>
          <a:bodyPr vert="horz"/>
          <a:lstStyle/>
          <a:p>
            <a:r>
              <a:rPr lang="de-DE" err="1">
                <a:solidFill>
                  <a:srgbClr val="004B68"/>
                </a:solidFill>
              </a:rPr>
              <a:t>ju:niz</a:t>
            </a:r>
            <a:r>
              <a:rPr lang="de-DE">
                <a:solidFill>
                  <a:srgbClr val="004B68"/>
                </a:solidFill>
              </a:rPr>
              <a:t> Energy</a:t>
            </a:r>
          </a:p>
        </p:txBody>
      </p:sp>
      <p:sp>
        <p:nvSpPr>
          <p:cNvPr id="3" name="Datumsplatzhalter 2">
            <a:extLst>
              <a:ext uri="{FF2B5EF4-FFF2-40B4-BE49-F238E27FC236}">
                <a16:creationId xmlns:a16="http://schemas.microsoft.com/office/drawing/2014/main" id="{441B43A8-2967-2C40-C355-79792DDAACF2}"/>
              </a:ext>
            </a:extLst>
          </p:cNvPr>
          <p:cNvSpPr>
            <a:spLocks noGrp="1"/>
          </p:cNvSpPr>
          <p:nvPr>
            <p:ph type="dt" sz="half" idx="10"/>
          </p:nvPr>
        </p:nvSpPr>
        <p:spPr/>
        <p:txBody>
          <a:bodyPr/>
          <a:lstStyle/>
          <a:p>
            <a:r>
              <a:rPr lang="de-DE"/>
              <a:t>September 2023</a:t>
            </a:r>
          </a:p>
        </p:txBody>
      </p:sp>
      <p:sp>
        <p:nvSpPr>
          <p:cNvPr id="5" name="Foliennummernplatzhalter 4">
            <a:extLst>
              <a:ext uri="{FF2B5EF4-FFF2-40B4-BE49-F238E27FC236}">
                <a16:creationId xmlns:a16="http://schemas.microsoft.com/office/drawing/2014/main" id="{0B29E3A6-04C5-11AC-BAF4-F7BA330BAF3B}"/>
              </a:ext>
            </a:extLst>
          </p:cNvPr>
          <p:cNvSpPr>
            <a:spLocks noGrp="1"/>
          </p:cNvSpPr>
          <p:nvPr>
            <p:ph type="sldNum" sz="quarter" idx="12"/>
          </p:nvPr>
        </p:nvSpPr>
        <p:spPr/>
        <p:txBody>
          <a:bodyPr/>
          <a:lstStyle/>
          <a:p>
            <a:fld id="{92856411-09AC-47D4-94EF-27DE10819023}" type="slidenum">
              <a:rPr lang="de-DE" smtClean="0"/>
              <a:pPr/>
              <a:t>5</a:t>
            </a:fld>
            <a:endParaRPr lang="de-DE"/>
          </a:p>
        </p:txBody>
      </p:sp>
      <p:pic>
        <p:nvPicPr>
          <p:cNvPr id="7" name="Bildplatzhalter 6" descr="Ein Bild, das Luftbild, Baum, Luftfotografie, draußen enthält.&#10;&#10;Automatisch generierte Beschreibung">
            <a:extLst>
              <a:ext uri="{FF2B5EF4-FFF2-40B4-BE49-F238E27FC236}">
                <a16:creationId xmlns:a16="http://schemas.microsoft.com/office/drawing/2014/main" id="{35DAE1C9-5F3D-00E0-A1EC-C37C8F4751D8}"/>
              </a:ext>
            </a:extLst>
          </p:cNvPr>
          <p:cNvPicPr>
            <a:picLocks noGrp="1" noChangeAspect="1"/>
          </p:cNvPicPr>
          <p:nvPr>
            <p:ph type="pic" sz="quarter" idx="14"/>
          </p:nvPr>
        </p:nvPicPr>
        <p:blipFill>
          <a:blip r:embed="rId6" cstate="screen">
            <a:extLst>
              <a:ext uri="{28A0092B-C50C-407E-A947-70E740481C1C}">
                <a14:useLocalDpi xmlns:a14="http://schemas.microsoft.com/office/drawing/2010/main"/>
              </a:ext>
            </a:extLst>
          </a:blip>
          <a:srcRect/>
          <a:stretch/>
        </p:blipFill>
        <p:spPr/>
      </p:pic>
      <p:pic>
        <p:nvPicPr>
          <p:cNvPr id="18" name="Bildplatzhalter 17" descr="Ein Bild, das draußen, Gras, Fenster, Pflanze enthält.&#10;&#10;Automatisch generierte Beschreibung">
            <a:extLst>
              <a:ext uri="{FF2B5EF4-FFF2-40B4-BE49-F238E27FC236}">
                <a16:creationId xmlns:a16="http://schemas.microsoft.com/office/drawing/2014/main" id="{BDD6EF68-A23D-CDE8-7163-11C2C1498F87}"/>
              </a:ext>
            </a:extLst>
          </p:cNvPr>
          <p:cNvPicPr>
            <a:picLocks noGrp="1" noChangeAspect="1"/>
          </p:cNvPicPr>
          <p:nvPr>
            <p:ph type="pic" sz="quarter" idx="15"/>
          </p:nvPr>
        </p:nvPicPr>
        <p:blipFill>
          <a:blip r:embed="rId7" cstate="screen">
            <a:extLst>
              <a:ext uri="{28A0092B-C50C-407E-A947-70E740481C1C}">
                <a14:useLocalDpi xmlns:a14="http://schemas.microsoft.com/office/drawing/2010/main"/>
              </a:ext>
            </a:extLst>
          </a:blip>
          <a:srcRect/>
          <a:stretch/>
        </p:blipFill>
        <p:spPr/>
      </p:pic>
      <p:sp>
        <p:nvSpPr>
          <p:cNvPr id="31" name="Textfeld 30">
            <a:extLst>
              <a:ext uri="{FF2B5EF4-FFF2-40B4-BE49-F238E27FC236}">
                <a16:creationId xmlns:a16="http://schemas.microsoft.com/office/drawing/2014/main" id="{318304BE-99A4-653B-8213-4A7501A640F3}"/>
              </a:ext>
            </a:extLst>
          </p:cNvPr>
          <p:cNvSpPr txBox="1">
            <a:spLocks/>
          </p:cNvSpPr>
          <p:nvPr/>
        </p:nvSpPr>
        <p:spPr>
          <a:xfrm>
            <a:off x="334961" y="3727205"/>
            <a:ext cx="1872500" cy="762000"/>
          </a:xfrm>
          <a:prstGeom prst="roundRect">
            <a:avLst>
              <a:gd name="adj" fmla="val 18248"/>
            </a:avLst>
          </a:prstGeom>
          <a:solidFill>
            <a:srgbClr val="004B68"/>
          </a:solidFill>
          <a:ln w="6350">
            <a:noFill/>
          </a:ln>
        </p:spPr>
        <p:txBody>
          <a:bodyPr wrap="square" lIns="144000" tIns="0" rIns="0" bIns="0" rtlCol="0" anchor="ctr">
            <a:noAutofit/>
          </a:bodyPr>
          <a:lstStyle/>
          <a:p>
            <a:pPr>
              <a:spcAft>
                <a:spcPts val="300"/>
              </a:spcAft>
            </a:pPr>
            <a:r>
              <a:rPr lang="de-DE" sz="1200" err="1">
                <a:solidFill>
                  <a:schemeClr val="bg1"/>
                </a:solidFill>
                <a:cs typeface="Arial"/>
              </a:rPr>
              <a:t>Founded</a:t>
            </a:r>
            <a:endParaRPr lang="de-DE" sz="1400" err="1">
              <a:solidFill>
                <a:schemeClr val="bg1"/>
              </a:solidFill>
              <a:cs typeface="Arial" panose="020B0604020202020204" pitchFamily="34" charset="0"/>
            </a:endParaRPr>
          </a:p>
          <a:p>
            <a:pPr>
              <a:spcAft>
                <a:spcPts val="300"/>
              </a:spcAft>
            </a:pPr>
            <a:r>
              <a:rPr lang="de-DE" b="1">
                <a:solidFill>
                  <a:schemeClr val="accent5"/>
                </a:solidFill>
                <a:cs typeface="Arial"/>
              </a:rPr>
              <a:t>2014</a:t>
            </a:r>
            <a:endParaRPr lang="de-DE" sz="2000" b="1">
              <a:solidFill>
                <a:schemeClr val="accent5"/>
              </a:solidFill>
              <a:cs typeface="Arial"/>
            </a:endParaRPr>
          </a:p>
        </p:txBody>
      </p:sp>
      <p:sp>
        <p:nvSpPr>
          <p:cNvPr id="32" name="Textfeld 31">
            <a:extLst>
              <a:ext uri="{FF2B5EF4-FFF2-40B4-BE49-F238E27FC236}">
                <a16:creationId xmlns:a16="http://schemas.microsoft.com/office/drawing/2014/main" id="{010430C5-74FD-7D42-2B17-2598F4F3175F}"/>
              </a:ext>
            </a:extLst>
          </p:cNvPr>
          <p:cNvSpPr txBox="1">
            <a:spLocks/>
          </p:cNvSpPr>
          <p:nvPr/>
        </p:nvSpPr>
        <p:spPr>
          <a:xfrm>
            <a:off x="2351462" y="3727205"/>
            <a:ext cx="1872500" cy="762000"/>
          </a:xfrm>
          <a:prstGeom prst="roundRect">
            <a:avLst>
              <a:gd name="adj" fmla="val 18248"/>
            </a:avLst>
          </a:prstGeom>
          <a:solidFill>
            <a:srgbClr val="004B68"/>
          </a:solidFill>
          <a:ln w="6350">
            <a:noFill/>
          </a:ln>
        </p:spPr>
        <p:txBody>
          <a:bodyPr wrap="square" lIns="144000" tIns="0" rIns="0" bIns="0" rtlCol="0" anchor="ctr">
            <a:noAutofit/>
          </a:bodyPr>
          <a:lstStyle/>
          <a:p>
            <a:pPr>
              <a:spcAft>
                <a:spcPts val="300"/>
              </a:spcAft>
            </a:pPr>
            <a:r>
              <a:rPr lang="de-DE" sz="1200">
                <a:solidFill>
                  <a:schemeClr val="bg1"/>
                </a:solidFill>
                <a:cs typeface="Arial"/>
              </a:rPr>
              <a:t>Employees2023</a:t>
            </a:r>
            <a:endParaRPr lang="de-DE" sz="1200">
              <a:solidFill>
                <a:schemeClr val="bg1"/>
              </a:solidFill>
              <a:cs typeface="Arial" panose="020B0604020202020204" pitchFamily="34" charset="0"/>
            </a:endParaRPr>
          </a:p>
          <a:p>
            <a:pPr>
              <a:spcAft>
                <a:spcPts val="300"/>
              </a:spcAft>
            </a:pPr>
            <a:r>
              <a:rPr lang="de-DE" b="1">
                <a:solidFill>
                  <a:schemeClr val="accent5"/>
                </a:solidFill>
                <a:cs typeface="Arial"/>
              </a:rPr>
              <a:t>66</a:t>
            </a:r>
            <a:endParaRPr lang="de-DE" sz="2000" b="1">
              <a:solidFill>
                <a:schemeClr val="accent5"/>
              </a:solidFill>
              <a:cs typeface="Arial"/>
            </a:endParaRPr>
          </a:p>
        </p:txBody>
      </p:sp>
      <p:sp>
        <p:nvSpPr>
          <p:cNvPr id="33" name="Textfeld 32">
            <a:extLst>
              <a:ext uri="{FF2B5EF4-FFF2-40B4-BE49-F238E27FC236}">
                <a16:creationId xmlns:a16="http://schemas.microsoft.com/office/drawing/2014/main" id="{68AE9C95-2A24-99BE-7D87-4D357CDAB35A}"/>
              </a:ext>
            </a:extLst>
          </p:cNvPr>
          <p:cNvSpPr txBox="1">
            <a:spLocks/>
          </p:cNvSpPr>
          <p:nvPr/>
        </p:nvSpPr>
        <p:spPr>
          <a:xfrm>
            <a:off x="4367963" y="3727205"/>
            <a:ext cx="1872500" cy="762000"/>
          </a:xfrm>
          <a:prstGeom prst="roundRect">
            <a:avLst>
              <a:gd name="adj" fmla="val 18248"/>
            </a:avLst>
          </a:prstGeom>
          <a:solidFill>
            <a:srgbClr val="004B68"/>
          </a:solidFill>
          <a:ln w="6350">
            <a:noFill/>
          </a:ln>
        </p:spPr>
        <p:txBody>
          <a:bodyPr wrap="square" lIns="144000" tIns="0" rIns="0" bIns="0" rtlCol="0" anchor="ctr">
            <a:noAutofit/>
          </a:bodyPr>
          <a:lstStyle/>
          <a:p>
            <a:pPr>
              <a:spcAft>
                <a:spcPts val="300"/>
              </a:spcAft>
            </a:pPr>
            <a:r>
              <a:rPr lang="de-DE" sz="1200" err="1">
                <a:solidFill>
                  <a:schemeClr val="bg1"/>
                </a:solidFill>
                <a:cs typeface="Arial"/>
              </a:rPr>
              <a:t>Installed</a:t>
            </a:r>
            <a:r>
              <a:rPr lang="de-DE" sz="1200">
                <a:solidFill>
                  <a:schemeClr val="bg1"/>
                </a:solidFill>
                <a:cs typeface="Arial"/>
              </a:rPr>
              <a:t> </a:t>
            </a:r>
            <a:r>
              <a:rPr lang="de-DE" sz="1200" err="1">
                <a:solidFill>
                  <a:schemeClr val="bg1"/>
                </a:solidFill>
                <a:cs typeface="Arial"/>
              </a:rPr>
              <a:t>Capacity</a:t>
            </a:r>
            <a:endParaRPr lang="de-DE" sz="1200">
              <a:solidFill>
                <a:schemeClr val="bg1"/>
              </a:solidFill>
              <a:cs typeface="Arial" panose="020B0604020202020204" pitchFamily="34" charset="0"/>
            </a:endParaRPr>
          </a:p>
          <a:p>
            <a:pPr>
              <a:spcAft>
                <a:spcPts val="300"/>
              </a:spcAft>
            </a:pPr>
            <a:r>
              <a:rPr lang="de-DE" b="1">
                <a:solidFill>
                  <a:schemeClr val="accent5"/>
                </a:solidFill>
                <a:cs typeface="Arial" panose="020B0604020202020204" pitchFamily="34" charset="0"/>
              </a:rPr>
              <a:t>145 MWh</a:t>
            </a:r>
          </a:p>
        </p:txBody>
      </p:sp>
      <p:sp>
        <p:nvSpPr>
          <p:cNvPr id="34" name="Textfeld 33">
            <a:extLst>
              <a:ext uri="{FF2B5EF4-FFF2-40B4-BE49-F238E27FC236}">
                <a16:creationId xmlns:a16="http://schemas.microsoft.com/office/drawing/2014/main" id="{DD3040F7-1008-1F4F-6842-85D6E2A45EF6}"/>
              </a:ext>
            </a:extLst>
          </p:cNvPr>
          <p:cNvSpPr txBox="1">
            <a:spLocks/>
          </p:cNvSpPr>
          <p:nvPr/>
        </p:nvSpPr>
        <p:spPr>
          <a:xfrm>
            <a:off x="334963" y="1341438"/>
            <a:ext cx="5905500" cy="2146742"/>
          </a:xfrm>
          <a:prstGeom prst="rect">
            <a:avLst/>
          </a:prstGeom>
          <a:noFill/>
        </p:spPr>
        <p:txBody>
          <a:bodyPr wrap="square" lIns="0" tIns="0" rIns="0" bIns="0" rtlCol="0" anchor="t">
            <a:spAutoFit/>
          </a:bodyPr>
          <a:lstStyle/>
          <a:p>
            <a:pPr>
              <a:spcAft>
                <a:spcPts val="300"/>
              </a:spcAft>
              <a:tabLst>
                <a:tab pos="3048000" algn="r"/>
              </a:tabLst>
            </a:pPr>
            <a:r>
              <a:rPr lang="de-DE" sz="2000" b="1">
                <a:solidFill>
                  <a:srgbClr val="004B68"/>
                </a:solidFill>
                <a:cs typeface="Arial"/>
              </a:rPr>
              <a:t>Core </a:t>
            </a:r>
            <a:r>
              <a:rPr lang="de-DE" sz="2000" b="1" err="1">
                <a:solidFill>
                  <a:srgbClr val="004B68"/>
                </a:solidFill>
                <a:cs typeface="Arial"/>
              </a:rPr>
              <a:t>business</a:t>
            </a:r>
            <a:endParaRPr lang="de-DE" sz="2000" b="1">
              <a:solidFill>
                <a:srgbClr val="004B68"/>
              </a:solidFill>
              <a:cs typeface="Arial" panose="020B0604020202020204" pitchFamily="34" charset="0"/>
            </a:endParaRPr>
          </a:p>
          <a:p>
            <a:pPr marL="171450" indent="-171450">
              <a:spcAft>
                <a:spcPts val="300"/>
              </a:spcAft>
              <a:buClr>
                <a:schemeClr val="accent1"/>
              </a:buClr>
              <a:buFont typeface="Arial" panose="020B0604020202020204" pitchFamily="34" charset="0"/>
              <a:buChar char="•"/>
              <a:tabLst>
                <a:tab pos="3048000" algn="r"/>
              </a:tabLst>
            </a:pPr>
            <a:r>
              <a:rPr lang="en-US" sz="1600">
                <a:cs typeface="Arial"/>
              </a:rPr>
              <a:t>Intelligent large-scale storage systems that are operated in a grid-serving and economical manner. </a:t>
            </a:r>
          </a:p>
          <a:p>
            <a:pPr marL="171450" indent="-171450">
              <a:spcAft>
                <a:spcPts val="300"/>
              </a:spcAft>
              <a:buClr>
                <a:schemeClr val="accent1"/>
              </a:buClr>
              <a:buFont typeface="Arial" panose="020B0604020202020204" pitchFamily="34" charset="0"/>
              <a:buChar char="•"/>
              <a:tabLst>
                <a:tab pos="3048000" algn="r"/>
              </a:tabLst>
            </a:pPr>
            <a:r>
              <a:rPr lang="en-US" sz="1600">
                <a:cs typeface="Arial"/>
              </a:rPr>
              <a:t>Decentral energy supply of renewable energies, battery storage and hydrogen for district areas</a:t>
            </a:r>
          </a:p>
          <a:p>
            <a:pPr marL="171450" indent="-171450">
              <a:spcAft>
                <a:spcPts val="300"/>
              </a:spcAft>
              <a:buClr>
                <a:schemeClr val="accent1"/>
              </a:buClr>
              <a:buFont typeface="Arial" panose="020B0604020202020204" pitchFamily="34" charset="0"/>
              <a:buChar char="•"/>
              <a:tabLst>
                <a:tab pos="3048000" algn="r"/>
              </a:tabLst>
            </a:pPr>
            <a:r>
              <a:rPr lang="en-US" sz="1600">
                <a:cs typeface="Arial"/>
              </a:rPr>
              <a:t>intelligent energy management systems that control both the battery storage systems and the decentral energy system for optimal use.</a:t>
            </a:r>
            <a:endParaRPr lang="de-DE" sz="1600">
              <a:cs typeface="Arial" panose="020B0604020202020204" pitchFamily="34" charset="0"/>
            </a:endParaRPr>
          </a:p>
        </p:txBody>
      </p:sp>
      <p:sp>
        <p:nvSpPr>
          <p:cNvPr id="13" name="Textfeld 12">
            <a:extLst>
              <a:ext uri="{FF2B5EF4-FFF2-40B4-BE49-F238E27FC236}">
                <a16:creationId xmlns:a16="http://schemas.microsoft.com/office/drawing/2014/main" id="{2BACCC5E-9007-8C99-BD0B-693C9220AE8C}"/>
              </a:ext>
            </a:extLst>
          </p:cNvPr>
          <p:cNvSpPr txBox="1">
            <a:spLocks/>
          </p:cNvSpPr>
          <p:nvPr/>
        </p:nvSpPr>
        <p:spPr>
          <a:xfrm>
            <a:off x="334961" y="4628905"/>
            <a:ext cx="1872500" cy="762000"/>
          </a:xfrm>
          <a:prstGeom prst="roundRect">
            <a:avLst>
              <a:gd name="adj" fmla="val 18248"/>
            </a:avLst>
          </a:prstGeom>
          <a:solidFill>
            <a:schemeClr val="bg1"/>
          </a:solidFill>
          <a:ln w="6350">
            <a:solidFill>
              <a:schemeClr val="tx1"/>
            </a:solidFill>
          </a:ln>
        </p:spPr>
        <p:txBody>
          <a:bodyPr wrap="square" lIns="144000" tIns="0" rIns="0" bIns="0" rtlCol="0" anchor="ctr">
            <a:noAutofit/>
          </a:bodyPr>
          <a:lstStyle/>
          <a:p>
            <a:pPr>
              <a:spcAft>
                <a:spcPts val="300"/>
              </a:spcAft>
            </a:pPr>
            <a:endParaRPr lang="de-DE" sz="2000" b="1">
              <a:solidFill>
                <a:schemeClr val="accent1"/>
              </a:solidFill>
              <a:latin typeface="Arial" panose="020B0604020202020204" pitchFamily="34" charset="0"/>
              <a:cs typeface="Arial" panose="020B0604020202020204" pitchFamily="34" charset="0"/>
            </a:endParaRPr>
          </a:p>
        </p:txBody>
      </p:sp>
      <p:pic>
        <p:nvPicPr>
          <p:cNvPr id="14" name="Grafik 13">
            <a:extLst>
              <a:ext uri="{FF2B5EF4-FFF2-40B4-BE49-F238E27FC236}">
                <a16:creationId xmlns:a16="http://schemas.microsoft.com/office/drawing/2014/main" id="{DCAC2BC6-FDA6-7941-FA38-1544FAF4A48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39022" y="4897471"/>
            <a:ext cx="1064378" cy="224868"/>
          </a:xfrm>
          <a:prstGeom prst="rect">
            <a:avLst/>
          </a:prstGeom>
        </p:spPr>
      </p:pic>
      <p:sp>
        <p:nvSpPr>
          <p:cNvPr id="15" name="Textfeld 14">
            <a:extLst>
              <a:ext uri="{FF2B5EF4-FFF2-40B4-BE49-F238E27FC236}">
                <a16:creationId xmlns:a16="http://schemas.microsoft.com/office/drawing/2014/main" id="{36A1EAEE-92BB-2FA1-EB5E-1DAA26873326}"/>
              </a:ext>
            </a:extLst>
          </p:cNvPr>
          <p:cNvSpPr txBox="1">
            <a:spLocks/>
          </p:cNvSpPr>
          <p:nvPr/>
        </p:nvSpPr>
        <p:spPr>
          <a:xfrm>
            <a:off x="2351462" y="4628905"/>
            <a:ext cx="1872500" cy="762000"/>
          </a:xfrm>
          <a:prstGeom prst="roundRect">
            <a:avLst>
              <a:gd name="adj" fmla="val 18248"/>
            </a:avLst>
          </a:prstGeom>
          <a:solidFill>
            <a:schemeClr val="bg1"/>
          </a:solidFill>
          <a:ln w="6350">
            <a:solidFill>
              <a:schemeClr val="tx1"/>
            </a:solidFill>
          </a:ln>
        </p:spPr>
        <p:txBody>
          <a:bodyPr wrap="square" lIns="144000" tIns="0" rIns="0" bIns="0" rtlCol="0" anchor="ctr">
            <a:noAutofit/>
          </a:bodyPr>
          <a:lstStyle/>
          <a:p>
            <a:pPr>
              <a:spcAft>
                <a:spcPts val="300"/>
              </a:spcAft>
            </a:pPr>
            <a:endParaRPr lang="de-DE" sz="2000" b="1">
              <a:solidFill>
                <a:schemeClr val="accent1"/>
              </a:solidFill>
              <a:latin typeface="Arial" panose="020B0604020202020204" pitchFamily="34" charset="0"/>
              <a:cs typeface="Arial" panose="020B0604020202020204" pitchFamily="34" charset="0"/>
            </a:endParaRPr>
          </a:p>
        </p:txBody>
      </p:sp>
      <p:pic>
        <p:nvPicPr>
          <p:cNvPr id="16" name="Grafik 15">
            <a:extLst>
              <a:ext uri="{FF2B5EF4-FFF2-40B4-BE49-F238E27FC236}">
                <a16:creationId xmlns:a16="http://schemas.microsoft.com/office/drawing/2014/main" id="{178E762C-19CF-8E8E-9165-C1BF6CB5D6C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2701925" y="4849789"/>
            <a:ext cx="1171576" cy="320232"/>
          </a:xfrm>
          <a:prstGeom prst="rect">
            <a:avLst/>
          </a:prstGeom>
        </p:spPr>
      </p:pic>
      <p:sp>
        <p:nvSpPr>
          <p:cNvPr id="6" name="Textfeld 14">
            <a:extLst>
              <a:ext uri="{FF2B5EF4-FFF2-40B4-BE49-F238E27FC236}">
                <a16:creationId xmlns:a16="http://schemas.microsoft.com/office/drawing/2014/main" id="{BE45E65A-B88E-B777-2F97-5E1E97E82261}"/>
              </a:ext>
            </a:extLst>
          </p:cNvPr>
          <p:cNvSpPr txBox="1">
            <a:spLocks/>
          </p:cNvSpPr>
          <p:nvPr/>
        </p:nvSpPr>
        <p:spPr>
          <a:xfrm>
            <a:off x="4368887" y="4610167"/>
            <a:ext cx="1872500" cy="762000"/>
          </a:xfrm>
          <a:prstGeom prst="roundRect">
            <a:avLst>
              <a:gd name="adj" fmla="val 18248"/>
            </a:avLst>
          </a:prstGeom>
          <a:solidFill>
            <a:schemeClr val="bg1"/>
          </a:solidFill>
          <a:ln w="6350">
            <a:solidFill>
              <a:schemeClr val="tx1"/>
            </a:solidFill>
          </a:ln>
        </p:spPr>
        <p:txBody>
          <a:bodyPr wrap="square" lIns="144000" tIns="0" rIns="0" bIns="0" rtlCol="0" anchor="ctr">
            <a:noAutofit/>
          </a:bodyPr>
          <a:lstStyle/>
          <a:p>
            <a:pPr>
              <a:spcAft>
                <a:spcPts val="300"/>
              </a:spcAft>
            </a:pPr>
            <a:endParaRPr lang="de-DE" sz="2000" b="1">
              <a:solidFill>
                <a:schemeClr val="accent1"/>
              </a:solidFill>
              <a:latin typeface="Arial" panose="020B0604020202020204" pitchFamily="34" charset="0"/>
              <a:cs typeface="Arial" panose="020B0604020202020204" pitchFamily="34" charset="0"/>
            </a:endParaRPr>
          </a:p>
        </p:txBody>
      </p:sp>
      <p:pic>
        <p:nvPicPr>
          <p:cNvPr id="11" name="Picture 11">
            <a:extLst>
              <a:ext uri="{FF2B5EF4-FFF2-40B4-BE49-F238E27FC236}">
                <a16:creationId xmlns:a16="http://schemas.microsoft.com/office/drawing/2014/main" id="{80909E93-F16A-8D89-3C01-91A3C0164612}"/>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4424596" y="4874625"/>
            <a:ext cx="1750102" cy="225453"/>
          </a:xfrm>
          <a:prstGeom prst="rect">
            <a:avLst/>
          </a:prstGeom>
        </p:spPr>
      </p:pic>
    </p:spTree>
    <p:extLst>
      <p:ext uri="{BB962C8B-B14F-4D97-AF65-F5344CB8AC3E}">
        <p14:creationId xmlns:p14="http://schemas.microsoft.com/office/powerpoint/2010/main" val="3080135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4" name="Gruppieren 113">
            <a:extLst>
              <a:ext uri="{FF2B5EF4-FFF2-40B4-BE49-F238E27FC236}">
                <a16:creationId xmlns:a16="http://schemas.microsoft.com/office/drawing/2014/main" id="{ADACC81C-33F9-D223-006F-A45DAF075AAE}"/>
              </a:ext>
            </a:extLst>
          </p:cNvPr>
          <p:cNvGrpSpPr/>
          <p:nvPr/>
        </p:nvGrpSpPr>
        <p:grpSpPr>
          <a:xfrm>
            <a:off x="4397021" y="1447084"/>
            <a:ext cx="3397680" cy="4614958"/>
            <a:chOff x="3480366" y="1442942"/>
            <a:chExt cx="3397680" cy="4614958"/>
          </a:xfrm>
        </p:grpSpPr>
        <p:grpSp>
          <p:nvGrpSpPr>
            <p:cNvPr id="113" name="Gruppieren 112">
              <a:extLst>
                <a:ext uri="{FF2B5EF4-FFF2-40B4-BE49-F238E27FC236}">
                  <a16:creationId xmlns:a16="http://schemas.microsoft.com/office/drawing/2014/main" id="{F1723D5C-C32D-BA2C-E15E-D8366A53C1FF}"/>
                </a:ext>
              </a:extLst>
            </p:cNvPr>
            <p:cNvGrpSpPr/>
            <p:nvPr/>
          </p:nvGrpSpPr>
          <p:grpSpPr>
            <a:xfrm>
              <a:off x="3480366" y="1442942"/>
              <a:ext cx="3397680" cy="4614958"/>
              <a:chOff x="3480366" y="1442942"/>
              <a:chExt cx="3397680" cy="4614958"/>
            </a:xfrm>
          </p:grpSpPr>
          <p:grpSp>
            <p:nvGrpSpPr>
              <p:cNvPr id="112" name="Gruppieren 111">
                <a:extLst>
                  <a:ext uri="{FF2B5EF4-FFF2-40B4-BE49-F238E27FC236}">
                    <a16:creationId xmlns:a16="http://schemas.microsoft.com/office/drawing/2014/main" id="{6D153684-5587-B3E2-6FA1-47E6295414A0}"/>
                  </a:ext>
                </a:extLst>
              </p:cNvPr>
              <p:cNvGrpSpPr/>
              <p:nvPr/>
            </p:nvGrpSpPr>
            <p:grpSpPr>
              <a:xfrm>
                <a:off x="3480366" y="1442942"/>
                <a:ext cx="3397680" cy="4614958"/>
                <a:chOff x="3480366" y="1442942"/>
                <a:chExt cx="3397680" cy="4614958"/>
              </a:xfrm>
            </p:grpSpPr>
            <p:grpSp>
              <p:nvGrpSpPr>
                <p:cNvPr id="111" name="Gruppieren 110">
                  <a:extLst>
                    <a:ext uri="{FF2B5EF4-FFF2-40B4-BE49-F238E27FC236}">
                      <a16:creationId xmlns:a16="http://schemas.microsoft.com/office/drawing/2014/main" id="{7B551DD9-F5E2-D9EA-4BF2-29619E5E961C}"/>
                    </a:ext>
                  </a:extLst>
                </p:cNvPr>
                <p:cNvGrpSpPr/>
                <p:nvPr/>
              </p:nvGrpSpPr>
              <p:grpSpPr>
                <a:xfrm>
                  <a:off x="3480366" y="1442942"/>
                  <a:ext cx="3397680" cy="4614958"/>
                  <a:chOff x="3480366" y="1442942"/>
                  <a:chExt cx="3397680" cy="4614958"/>
                </a:xfrm>
              </p:grpSpPr>
              <p:grpSp>
                <p:nvGrpSpPr>
                  <p:cNvPr id="110" name="Gruppieren 109">
                    <a:extLst>
                      <a:ext uri="{FF2B5EF4-FFF2-40B4-BE49-F238E27FC236}">
                        <a16:creationId xmlns:a16="http://schemas.microsoft.com/office/drawing/2014/main" id="{8D679C25-8432-D8E3-75F8-52B5AA075AAC}"/>
                      </a:ext>
                    </a:extLst>
                  </p:cNvPr>
                  <p:cNvGrpSpPr/>
                  <p:nvPr/>
                </p:nvGrpSpPr>
                <p:grpSpPr>
                  <a:xfrm>
                    <a:off x="3480366" y="1442942"/>
                    <a:ext cx="3397680" cy="4614958"/>
                    <a:chOff x="3480366" y="1442942"/>
                    <a:chExt cx="3397680" cy="4614958"/>
                  </a:xfrm>
                </p:grpSpPr>
                <p:grpSp>
                  <p:nvGrpSpPr>
                    <p:cNvPr id="109" name="Gruppieren 108">
                      <a:extLst>
                        <a:ext uri="{FF2B5EF4-FFF2-40B4-BE49-F238E27FC236}">
                          <a16:creationId xmlns:a16="http://schemas.microsoft.com/office/drawing/2014/main" id="{39979F3A-569E-F53C-8986-E441F22A5F51}"/>
                        </a:ext>
                      </a:extLst>
                    </p:cNvPr>
                    <p:cNvGrpSpPr/>
                    <p:nvPr/>
                  </p:nvGrpSpPr>
                  <p:grpSpPr>
                    <a:xfrm>
                      <a:off x="3480366" y="1442942"/>
                      <a:ext cx="3397680" cy="4614958"/>
                      <a:chOff x="3480366" y="1442942"/>
                      <a:chExt cx="3397680" cy="4614958"/>
                    </a:xfrm>
                  </p:grpSpPr>
                  <p:grpSp>
                    <p:nvGrpSpPr>
                      <p:cNvPr id="5" name="Gruppieren 4">
                        <a:extLst>
                          <a:ext uri="{FF2B5EF4-FFF2-40B4-BE49-F238E27FC236}">
                            <a16:creationId xmlns:a16="http://schemas.microsoft.com/office/drawing/2014/main" id="{C7A685B4-D83C-DDAC-F8CE-A499E8CEA0E2}"/>
                          </a:ext>
                        </a:extLst>
                      </p:cNvPr>
                      <p:cNvGrpSpPr/>
                      <p:nvPr/>
                    </p:nvGrpSpPr>
                    <p:grpSpPr>
                      <a:xfrm>
                        <a:off x="3480366" y="1442942"/>
                        <a:ext cx="3397680" cy="4614958"/>
                        <a:chOff x="4281140" y="1404450"/>
                        <a:chExt cx="3286578" cy="4464052"/>
                      </a:xfrm>
                      <a:solidFill>
                        <a:schemeClr val="accent6"/>
                      </a:solidFill>
                    </p:grpSpPr>
                    <p:sp>
                      <p:nvSpPr>
                        <p:cNvPr id="6" name="ee4p_NW_1_79632">
                          <a:extLst>
                            <a:ext uri="{FF2B5EF4-FFF2-40B4-BE49-F238E27FC236}">
                              <a16:creationId xmlns:a16="http://schemas.microsoft.com/office/drawing/2014/main" id="{BE59E108-0955-62F0-CEE2-7C4D8FF8AD5C}"/>
                            </a:ext>
                          </a:extLst>
                        </p:cNvPr>
                        <p:cNvSpPr>
                          <a:spLocks noChangeAspect="1"/>
                        </p:cNvSpPr>
                        <p:nvPr>
                          <p:custDataLst>
                            <p:tags r:id="rId1"/>
                          </p:custDataLst>
                        </p:nvPr>
                      </p:nvSpPr>
                      <p:spPr>
                        <a:xfrm>
                          <a:off x="4281140" y="2858312"/>
                          <a:ext cx="1302232" cy="1225629"/>
                        </a:xfrm>
                        <a:custGeom>
                          <a:avLst/>
                          <a:gdLst/>
                          <a:ahLst/>
                          <a:cxnLst/>
                          <a:rect l="0" t="0" r="0" b="0"/>
                          <a:pathLst>
                            <a:path w="1302695" h="1226064">
                              <a:moveTo>
                                <a:pt x="1085224" y="78950"/>
                              </a:moveTo>
                              <a:lnTo>
                                <a:pt x="1096559" y="77912"/>
                              </a:lnTo>
                              <a:lnTo>
                                <a:pt x="1106718" y="74391"/>
                              </a:lnTo>
                              <a:lnTo>
                                <a:pt x="1108964" y="73077"/>
                              </a:lnTo>
                              <a:lnTo>
                                <a:pt x="1132399" y="68343"/>
                              </a:lnTo>
                              <a:lnTo>
                                <a:pt x="1133336" y="67476"/>
                              </a:lnTo>
                              <a:lnTo>
                                <a:pt x="1134339" y="66062"/>
                              </a:lnTo>
                              <a:lnTo>
                                <a:pt x="1135295" y="64248"/>
                              </a:lnTo>
                              <a:lnTo>
                                <a:pt x="1140757" y="48099"/>
                              </a:lnTo>
                              <a:lnTo>
                                <a:pt x="1144370" y="40353"/>
                              </a:lnTo>
                              <a:lnTo>
                                <a:pt x="1146220" y="37906"/>
                              </a:lnTo>
                              <a:lnTo>
                                <a:pt x="1155642" y="28485"/>
                              </a:lnTo>
                              <a:lnTo>
                                <a:pt x="1175182" y="18553"/>
                              </a:lnTo>
                              <a:lnTo>
                                <a:pt x="1176753" y="18227"/>
                              </a:lnTo>
                              <a:lnTo>
                                <a:pt x="1178580" y="18690"/>
                              </a:lnTo>
                              <a:lnTo>
                                <a:pt x="1180556" y="19863"/>
                              </a:lnTo>
                              <a:lnTo>
                                <a:pt x="1185247" y="27088"/>
                              </a:lnTo>
                              <a:lnTo>
                                <a:pt x="1185989" y="27885"/>
                              </a:lnTo>
                              <a:lnTo>
                                <a:pt x="1187106" y="28821"/>
                              </a:lnTo>
                              <a:lnTo>
                                <a:pt x="1188440" y="29700"/>
                              </a:lnTo>
                              <a:lnTo>
                                <a:pt x="1189782" y="30198"/>
                              </a:lnTo>
                              <a:lnTo>
                                <a:pt x="1192526" y="30779"/>
                              </a:lnTo>
                              <a:lnTo>
                                <a:pt x="1193370" y="31859"/>
                              </a:lnTo>
                              <a:lnTo>
                                <a:pt x="1193501" y="33605"/>
                              </a:lnTo>
                              <a:lnTo>
                                <a:pt x="1191914" y="37744"/>
                              </a:lnTo>
                              <a:lnTo>
                                <a:pt x="1190415" y="39965"/>
                              </a:lnTo>
                              <a:lnTo>
                                <a:pt x="1188655" y="41676"/>
                              </a:lnTo>
                              <a:lnTo>
                                <a:pt x="1187344" y="42421"/>
                              </a:lnTo>
                              <a:lnTo>
                                <a:pt x="1185208" y="44008"/>
                              </a:lnTo>
                              <a:lnTo>
                                <a:pt x="1184378" y="45057"/>
                              </a:lnTo>
                              <a:lnTo>
                                <a:pt x="1184593" y="48077"/>
                              </a:lnTo>
                              <a:lnTo>
                                <a:pt x="1184928" y="50476"/>
                              </a:lnTo>
                              <a:lnTo>
                                <a:pt x="1190687" y="69807"/>
                              </a:lnTo>
                              <a:lnTo>
                                <a:pt x="1178859" y="88318"/>
                              </a:lnTo>
                              <a:lnTo>
                                <a:pt x="1172494" y="101530"/>
                              </a:lnTo>
                              <a:lnTo>
                                <a:pt x="1171047" y="103602"/>
                              </a:lnTo>
                              <a:lnTo>
                                <a:pt x="1167174" y="105007"/>
                              </a:lnTo>
                              <a:lnTo>
                                <a:pt x="1165313" y="106021"/>
                              </a:lnTo>
                              <a:lnTo>
                                <a:pt x="1162321" y="108552"/>
                              </a:lnTo>
                              <a:lnTo>
                                <a:pt x="1159498" y="108824"/>
                              </a:lnTo>
                              <a:lnTo>
                                <a:pt x="1151449" y="107620"/>
                              </a:lnTo>
                              <a:lnTo>
                                <a:pt x="1149548" y="107849"/>
                              </a:lnTo>
                              <a:lnTo>
                                <a:pt x="1147854" y="108599"/>
                              </a:lnTo>
                              <a:lnTo>
                                <a:pt x="1146578" y="110110"/>
                              </a:lnTo>
                              <a:lnTo>
                                <a:pt x="1145453" y="112187"/>
                              </a:lnTo>
                              <a:lnTo>
                                <a:pt x="1143223" y="118085"/>
                              </a:lnTo>
                              <a:lnTo>
                                <a:pt x="1142535" y="121766"/>
                              </a:lnTo>
                              <a:lnTo>
                                <a:pt x="1140757" y="137546"/>
                              </a:lnTo>
                              <a:lnTo>
                                <a:pt x="1139897" y="142626"/>
                              </a:lnTo>
                              <a:lnTo>
                                <a:pt x="1139125" y="145936"/>
                              </a:lnTo>
                              <a:lnTo>
                                <a:pt x="1138325" y="147945"/>
                              </a:lnTo>
                              <a:lnTo>
                                <a:pt x="1138191" y="149199"/>
                              </a:lnTo>
                              <a:lnTo>
                                <a:pt x="1138429" y="150888"/>
                              </a:lnTo>
                              <a:lnTo>
                                <a:pt x="1139571" y="153483"/>
                              </a:lnTo>
                              <a:lnTo>
                                <a:pt x="1140577" y="154760"/>
                              </a:lnTo>
                              <a:lnTo>
                                <a:pt x="1141646" y="155593"/>
                              </a:lnTo>
                              <a:lnTo>
                                <a:pt x="1147982" y="157299"/>
                              </a:lnTo>
                              <a:lnTo>
                                <a:pt x="1159491" y="162914"/>
                              </a:lnTo>
                              <a:lnTo>
                                <a:pt x="1167236" y="164893"/>
                              </a:lnTo>
                              <a:lnTo>
                                <a:pt x="1168798" y="165616"/>
                              </a:lnTo>
                              <a:lnTo>
                                <a:pt x="1169437" y="166235"/>
                              </a:lnTo>
                              <a:lnTo>
                                <a:pt x="1168653" y="167521"/>
                              </a:lnTo>
                              <a:lnTo>
                                <a:pt x="1160879" y="172681"/>
                              </a:lnTo>
                              <a:lnTo>
                                <a:pt x="1158502" y="174838"/>
                              </a:lnTo>
                              <a:lnTo>
                                <a:pt x="1157251" y="177770"/>
                              </a:lnTo>
                              <a:lnTo>
                                <a:pt x="1157440" y="179251"/>
                              </a:lnTo>
                              <a:lnTo>
                                <a:pt x="1158004" y="180990"/>
                              </a:lnTo>
                              <a:lnTo>
                                <a:pt x="1158680" y="182585"/>
                              </a:lnTo>
                              <a:lnTo>
                                <a:pt x="1159648" y="185928"/>
                              </a:lnTo>
                              <a:lnTo>
                                <a:pt x="1160210" y="190654"/>
                              </a:lnTo>
                              <a:lnTo>
                                <a:pt x="1159589" y="191854"/>
                              </a:lnTo>
                              <a:lnTo>
                                <a:pt x="1158109" y="192506"/>
                              </a:lnTo>
                              <a:lnTo>
                                <a:pt x="1150297" y="191675"/>
                              </a:lnTo>
                              <a:lnTo>
                                <a:pt x="1139240" y="194651"/>
                              </a:lnTo>
                              <a:lnTo>
                                <a:pt x="1141312" y="200723"/>
                              </a:lnTo>
                              <a:lnTo>
                                <a:pt x="1144639" y="208504"/>
                              </a:lnTo>
                              <a:lnTo>
                                <a:pt x="1145198" y="210479"/>
                              </a:lnTo>
                              <a:lnTo>
                                <a:pt x="1145685" y="213401"/>
                              </a:lnTo>
                              <a:lnTo>
                                <a:pt x="1145756" y="215323"/>
                              </a:lnTo>
                              <a:lnTo>
                                <a:pt x="1145558" y="217093"/>
                              </a:lnTo>
                              <a:lnTo>
                                <a:pt x="1144986" y="218500"/>
                              </a:lnTo>
                              <a:lnTo>
                                <a:pt x="1144140" y="219991"/>
                              </a:lnTo>
                              <a:lnTo>
                                <a:pt x="1143467" y="221013"/>
                              </a:lnTo>
                              <a:lnTo>
                                <a:pt x="1141937" y="224088"/>
                              </a:lnTo>
                              <a:lnTo>
                                <a:pt x="1141576" y="225808"/>
                              </a:lnTo>
                              <a:lnTo>
                                <a:pt x="1142382" y="226342"/>
                              </a:lnTo>
                              <a:lnTo>
                                <a:pt x="1144071" y="226257"/>
                              </a:lnTo>
                              <a:lnTo>
                                <a:pt x="1148289" y="224936"/>
                              </a:lnTo>
                              <a:lnTo>
                                <a:pt x="1153689" y="224329"/>
                              </a:lnTo>
                              <a:lnTo>
                                <a:pt x="1158197" y="224814"/>
                              </a:lnTo>
                              <a:lnTo>
                                <a:pt x="1165306" y="224019"/>
                              </a:lnTo>
                              <a:lnTo>
                                <a:pt x="1190343" y="227978"/>
                              </a:lnTo>
                              <a:lnTo>
                                <a:pt x="1192925" y="229693"/>
                              </a:lnTo>
                              <a:lnTo>
                                <a:pt x="1194091" y="231487"/>
                              </a:lnTo>
                              <a:lnTo>
                                <a:pt x="1193608" y="234184"/>
                              </a:lnTo>
                              <a:lnTo>
                                <a:pt x="1192353" y="237413"/>
                              </a:lnTo>
                              <a:lnTo>
                                <a:pt x="1191833" y="239117"/>
                              </a:lnTo>
                              <a:lnTo>
                                <a:pt x="1191755" y="240431"/>
                              </a:lnTo>
                              <a:lnTo>
                                <a:pt x="1192001" y="241869"/>
                              </a:lnTo>
                              <a:lnTo>
                                <a:pt x="1194886" y="245053"/>
                              </a:lnTo>
                              <a:lnTo>
                                <a:pt x="1204578" y="249420"/>
                              </a:lnTo>
                              <a:lnTo>
                                <a:pt x="1208403" y="255101"/>
                              </a:lnTo>
                              <a:lnTo>
                                <a:pt x="1208780" y="258551"/>
                              </a:lnTo>
                              <a:lnTo>
                                <a:pt x="1208849" y="260871"/>
                              </a:lnTo>
                              <a:lnTo>
                                <a:pt x="1208277" y="262459"/>
                              </a:lnTo>
                              <a:lnTo>
                                <a:pt x="1204455" y="269133"/>
                              </a:lnTo>
                              <a:lnTo>
                                <a:pt x="1204167" y="270029"/>
                              </a:lnTo>
                              <a:lnTo>
                                <a:pt x="1204038" y="271194"/>
                              </a:lnTo>
                              <a:lnTo>
                                <a:pt x="1204276" y="273208"/>
                              </a:lnTo>
                              <a:lnTo>
                                <a:pt x="1207008" y="282388"/>
                              </a:lnTo>
                              <a:lnTo>
                                <a:pt x="1211142" y="292716"/>
                              </a:lnTo>
                              <a:lnTo>
                                <a:pt x="1211446" y="294093"/>
                              </a:lnTo>
                              <a:lnTo>
                                <a:pt x="1211082" y="296260"/>
                              </a:lnTo>
                              <a:lnTo>
                                <a:pt x="1210787" y="297528"/>
                              </a:lnTo>
                              <a:lnTo>
                                <a:pt x="1210388" y="298525"/>
                              </a:lnTo>
                              <a:lnTo>
                                <a:pt x="1209377" y="300192"/>
                              </a:lnTo>
                              <a:lnTo>
                                <a:pt x="1208374" y="301416"/>
                              </a:lnTo>
                              <a:lnTo>
                                <a:pt x="1206379" y="303156"/>
                              </a:lnTo>
                              <a:lnTo>
                                <a:pt x="1204227" y="304466"/>
                              </a:lnTo>
                              <a:lnTo>
                                <a:pt x="1203727" y="304987"/>
                              </a:lnTo>
                              <a:lnTo>
                                <a:pt x="1203499" y="305531"/>
                              </a:lnTo>
                              <a:lnTo>
                                <a:pt x="1203434" y="306149"/>
                              </a:lnTo>
                              <a:lnTo>
                                <a:pt x="1203526" y="307129"/>
                              </a:lnTo>
                              <a:lnTo>
                                <a:pt x="1203556" y="308517"/>
                              </a:lnTo>
                              <a:lnTo>
                                <a:pt x="1203269" y="309369"/>
                              </a:lnTo>
                              <a:lnTo>
                                <a:pt x="1202707" y="310246"/>
                              </a:lnTo>
                              <a:lnTo>
                                <a:pt x="1201930" y="310972"/>
                              </a:lnTo>
                              <a:lnTo>
                                <a:pt x="1201373" y="311643"/>
                              </a:lnTo>
                              <a:lnTo>
                                <a:pt x="1202874" y="313264"/>
                              </a:lnTo>
                              <a:lnTo>
                                <a:pt x="1206057" y="315507"/>
                              </a:lnTo>
                              <a:lnTo>
                                <a:pt x="1214937" y="320091"/>
                              </a:lnTo>
                              <a:lnTo>
                                <a:pt x="1218165" y="320882"/>
                              </a:lnTo>
                              <a:lnTo>
                                <a:pt x="1219760" y="320289"/>
                              </a:lnTo>
                              <a:lnTo>
                                <a:pt x="1219671" y="319074"/>
                              </a:lnTo>
                              <a:lnTo>
                                <a:pt x="1219794" y="318249"/>
                              </a:lnTo>
                              <a:lnTo>
                                <a:pt x="1220024" y="317513"/>
                              </a:lnTo>
                              <a:lnTo>
                                <a:pt x="1220644" y="316372"/>
                              </a:lnTo>
                              <a:lnTo>
                                <a:pt x="1221314" y="315466"/>
                              </a:lnTo>
                              <a:lnTo>
                                <a:pt x="1222146" y="314743"/>
                              </a:lnTo>
                              <a:lnTo>
                                <a:pt x="1223524" y="313951"/>
                              </a:lnTo>
                              <a:lnTo>
                                <a:pt x="1225006" y="313517"/>
                              </a:lnTo>
                              <a:lnTo>
                                <a:pt x="1226811" y="313340"/>
                              </a:lnTo>
                              <a:lnTo>
                                <a:pt x="1228284" y="313423"/>
                              </a:lnTo>
                              <a:lnTo>
                                <a:pt x="1241745" y="319860"/>
                              </a:lnTo>
                              <a:lnTo>
                                <a:pt x="1242160" y="321182"/>
                              </a:lnTo>
                              <a:lnTo>
                                <a:pt x="1241619" y="324320"/>
                              </a:lnTo>
                              <a:lnTo>
                                <a:pt x="1237436" y="339964"/>
                              </a:lnTo>
                              <a:lnTo>
                                <a:pt x="1236853" y="341108"/>
                              </a:lnTo>
                              <a:lnTo>
                                <a:pt x="1235450" y="343390"/>
                              </a:lnTo>
                              <a:lnTo>
                                <a:pt x="1233892" y="345111"/>
                              </a:lnTo>
                              <a:lnTo>
                                <a:pt x="1231338" y="347463"/>
                              </a:lnTo>
                              <a:lnTo>
                                <a:pt x="1230446" y="348514"/>
                              </a:lnTo>
                              <a:lnTo>
                                <a:pt x="1231147" y="349116"/>
                              </a:lnTo>
                              <a:lnTo>
                                <a:pt x="1233223" y="349267"/>
                              </a:lnTo>
                              <a:lnTo>
                                <a:pt x="1242341" y="347919"/>
                              </a:lnTo>
                              <a:lnTo>
                                <a:pt x="1246983" y="348271"/>
                              </a:lnTo>
                              <a:lnTo>
                                <a:pt x="1255286" y="352478"/>
                              </a:lnTo>
                              <a:lnTo>
                                <a:pt x="1256957" y="355281"/>
                              </a:lnTo>
                              <a:lnTo>
                                <a:pt x="1257805" y="357098"/>
                              </a:lnTo>
                              <a:lnTo>
                                <a:pt x="1258277" y="358434"/>
                              </a:lnTo>
                              <a:lnTo>
                                <a:pt x="1258892" y="361223"/>
                              </a:lnTo>
                              <a:lnTo>
                                <a:pt x="1259483" y="365517"/>
                              </a:lnTo>
                              <a:lnTo>
                                <a:pt x="1258621" y="371888"/>
                              </a:lnTo>
                              <a:lnTo>
                                <a:pt x="1253396" y="386676"/>
                              </a:lnTo>
                              <a:lnTo>
                                <a:pt x="1256960" y="387588"/>
                              </a:lnTo>
                              <a:lnTo>
                                <a:pt x="1260642" y="386801"/>
                              </a:lnTo>
                              <a:lnTo>
                                <a:pt x="1266924" y="384188"/>
                              </a:lnTo>
                              <a:lnTo>
                                <a:pt x="1268844" y="383922"/>
                              </a:lnTo>
                              <a:lnTo>
                                <a:pt x="1284621" y="384798"/>
                              </a:lnTo>
                              <a:lnTo>
                                <a:pt x="1292686" y="383637"/>
                              </a:lnTo>
                              <a:lnTo>
                                <a:pt x="1296337" y="382297"/>
                              </a:lnTo>
                              <a:lnTo>
                                <a:pt x="1298597" y="381147"/>
                              </a:lnTo>
                              <a:lnTo>
                                <a:pt x="1300522" y="380523"/>
                              </a:lnTo>
                              <a:lnTo>
                                <a:pt x="1301501" y="380979"/>
                              </a:lnTo>
                              <a:lnTo>
                                <a:pt x="1302635" y="382176"/>
                              </a:lnTo>
                              <a:lnTo>
                                <a:pt x="1301603" y="385649"/>
                              </a:lnTo>
                              <a:lnTo>
                                <a:pt x="1300755" y="387647"/>
                              </a:lnTo>
                              <a:lnTo>
                                <a:pt x="1298908" y="390610"/>
                              </a:lnTo>
                              <a:lnTo>
                                <a:pt x="1295545" y="394849"/>
                              </a:lnTo>
                              <a:lnTo>
                                <a:pt x="1294980" y="396142"/>
                              </a:lnTo>
                              <a:lnTo>
                                <a:pt x="1295126" y="397444"/>
                              </a:lnTo>
                              <a:lnTo>
                                <a:pt x="1296379" y="399322"/>
                              </a:lnTo>
                              <a:lnTo>
                                <a:pt x="1298240" y="399452"/>
                              </a:lnTo>
                              <a:lnTo>
                                <a:pt x="1301129" y="400628"/>
                              </a:lnTo>
                              <a:lnTo>
                                <a:pt x="1302268" y="401441"/>
                              </a:lnTo>
                              <a:lnTo>
                                <a:pt x="1302694" y="402333"/>
                              </a:lnTo>
                              <a:lnTo>
                                <a:pt x="1302519" y="403188"/>
                              </a:lnTo>
                              <a:lnTo>
                                <a:pt x="1299964" y="405754"/>
                              </a:lnTo>
                              <a:lnTo>
                                <a:pt x="1299337" y="407520"/>
                              </a:lnTo>
                              <a:lnTo>
                                <a:pt x="1299025" y="410308"/>
                              </a:lnTo>
                              <a:lnTo>
                                <a:pt x="1299329" y="416210"/>
                              </a:lnTo>
                              <a:lnTo>
                                <a:pt x="1298829" y="420785"/>
                              </a:lnTo>
                              <a:lnTo>
                                <a:pt x="1296647" y="428010"/>
                              </a:lnTo>
                              <a:lnTo>
                                <a:pt x="1293224" y="436329"/>
                              </a:lnTo>
                              <a:lnTo>
                                <a:pt x="1292156" y="438177"/>
                              </a:lnTo>
                              <a:lnTo>
                                <a:pt x="1290146" y="440705"/>
                              </a:lnTo>
                              <a:lnTo>
                                <a:pt x="1288146" y="442451"/>
                              </a:lnTo>
                              <a:lnTo>
                                <a:pt x="1283497" y="445194"/>
                              </a:lnTo>
                              <a:lnTo>
                                <a:pt x="1282442" y="446037"/>
                              </a:lnTo>
                              <a:lnTo>
                                <a:pt x="1281994" y="446650"/>
                              </a:lnTo>
                              <a:lnTo>
                                <a:pt x="1281646" y="448007"/>
                              </a:lnTo>
                              <a:lnTo>
                                <a:pt x="1281117" y="450480"/>
                              </a:lnTo>
                              <a:lnTo>
                                <a:pt x="1280491" y="452038"/>
                              </a:lnTo>
                              <a:lnTo>
                                <a:pt x="1279758" y="453417"/>
                              </a:lnTo>
                              <a:lnTo>
                                <a:pt x="1278695" y="454762"/>
                              </a:lnTo>
                              <a:lnTo>
                                <a:pt x="1277918" y="455416"/>
                              </a:lnTo>
                              <a:lnTo>
                                <a:pt x="1277247" y="456190"/>
                              </a:lnTo>
                              <a:lnTo>
                                <a:pt x="1276796" y="457040"/>
                              </a:lnTo>
                              <a:lnTo>
                                <a:pt x="1276320" y="459576"/>
                              </a:lnTo>
                              <a:lnTo>
                                <a:pt x="1276166" y="462707"/>
                              </a:lnTo>
                              <a:lnTo>
                                <a:pt x="1276276" y="466520"/>
                              </a:lnTo>
                              <a:lnTo>
                                <a:pt x="1277221" y="473391"/>
                              </a:lnTo>
                              <a:lnTo>
                                <a:pt x="1277403" y="476053"/>
                              </a:lnTo>
                              <a:lnTo>
                                <a:pt x="1277213" y="477796"/>
                              </a:lnTo>
                              <a:lnTo>
                                <a:pt x="1276039" y="479197"/>
                              </a:lnTo>
                              <a:lnTo>
                                <a:pt x="1275363" y="480370"/>
                              </a:lnTo>
                              <a:lnTo>
                                <a:pt x="1275058" y="482434"/>
                              </a:lnTo>
                              <a:lnTo>
                                <a:pt x="1275186" y="485009"/>
                              </a:lnTo>
                              <a:lnTo>
                                <a:pt x="1275952" y="489113"/>
                              </a:lnTo>
                              <a:lnTo>
                                <a:pt x="1275483" y="491159"/>
                              </a:lnTo>
                              <a:lnTo>
                                <a:pt x="1274621" y="492506"/>
                              </a:lnTo>
                              <a:lnTo>
                                <a:pt x="1272235" y="493979"/>
                              </a:lnTo>
                              <a:lnTo>
                                <a:pt x="1271231" y="494940"/>
                              </a:lnTo>
                              <a:lnTo>
                                <a:pt x="1270441" y="496319"/>
                              </a:lnTo>
                              <a:lnTo>
                                <a:pt x="1269861" y="498350"/>
                              </a:lnTo>
                              <a:lnTo>
                                <a:pt x="1269543" y="501315"/>
                              </a:lnTo>
                              <a:lnTo>
                                <a:pt x="1269500" y="504330"/>
                              </a:lnTo>
                              <a:lnTo>
                                <a:pt x="1269688" y="506460"/>
                              </a:lnTo>
                              <a:lnTo>
                                <a:pt x="1270160" y="508108"/>
                              </a:lnTo>
                              <a:lnTo>
                                <a:pt x="1270746" y="509416"/>
                              </a:lnTo>
                              <a:lnTo>
                                <a:pt x="1271667" y="510420"/>
                              </a:lnTo>
                              <a:lnTo>
                                <a:pt x="1276964" y="510688"/>
                              </a:lnTo>
                              <a:lnTo>
                                <a:pt x="1293484" y="505775"/>
                              </a:lnTo>
                              <a:lnTo>
                                <a:pt x="1287735" y="515715"/>
                              </a:lnTo>
                              <a:lnTo>
                                <a:pt x="1285389" y="518196"/>
                              </a:lnTo>
                              <a:lnTo>
                                <a:pt x="1259764" y="526311"/>
                              </a:lnTo>
                              <a:lnTo>
                                <a:pt x="1256598" y="528156"/>
                              </a:lnTo>
                              <a:lnTo>
                                <a:pt x="1255147" y="529462"/>
                              </a:lnTo>
                              <a:lnTo>
                                <a:pt x="1255410" y="530265"/>
                              </a:lnTo>
                              <a:lnTo>
                                <a:pt x="1256601" y="531583"/>
                              </a:lnTo>
                              <a:lnTo>
                                <a:pt x="1257308" y="532200"/>
                              </a:lnTo>
                              <a:lnTo>
                                <a:pt x="1261832" y="535385"/>
                              </a:lnTo>
                              <a:lnTo>
                                <a:pt x="1262429" y="535986"/>
                              </a:lnTo>
                              <a:lnTo>
                                <a:pt x="1262748" y="536730"/>
                              </a:lnTo>
                              <a:lnTo>
                                <a:pt x="1262846" y="537602"/>
                              </a:lnTo>
                              <a:lnTo>
                                <a:pt x="1262778" y="538489"/>
                              </a:lnTo>
                              <a:lnTo>
                                <a:pt x="1262544" y="539387"/>
                              </a:lnTo>
                              <a:lnTo>
                                <a:pt x="1261062" y="542733"/>
                              </a:lnTo>
                              <a:lnTo>
                                <a:pt x="1260429" y="544526"/>
                              </a:lnTo>
                              <a:lnTo>
                                <a:pt x="1259730" y="547119"/>
                              </a:lnTo>
                              <a:lnTo>
                                <a:pt x="1258693" y="550103"/>
                              </a:lnTo>
                              <a:lnTo>
                                <a:pt x="1258514" y="551002"/>
                              </a:lnTo>
                              <a:lnTo>
                                <a:pt x="1258336" y="551870"/>
                              </a:lnTo>
                              <a:lnTo>
                                <a:pt x="1257291" y="555446"/>
                              </a:lnTo>
                              <a:lnTo>
                                <a:pt x="1255739" y="559620"/>
                              </a:lnTo>
                              <a:lnTo>
                                <a:pt x="1254102" y="562122"/>
                              </a:lnTo>
                              <a:lnTo>
                                <a:pt x="1252120" y="564384"/>
                              </a:lnTo>
                              <a:lnTo>
                                <a:pt x="1248432" y="567550"/>
                              </a:lnTo>
                              <a:lnTo>
                                <a:pt x="1246685" y="569976"/>
                              </a:lnTo>
                              <a:lnTo>
                                <a:pt x="1245264" y="572731"/>
                              </a:lnTo>
                              <a:lnTo>
                                <a:pt x="1243655" y="576905"/>
                              </a:lnTo>
                              <a:lnTo>
                                <a:pt x="1242467" y="578806"/>
                              </a:lnTo>
                              <a:lnTo>
                                <a:pt x="1241286" y="580209"/>
                              </a:lnTo>
                              <a:lnTo>
                                <a:pt x="1236500" y="582822"/>
                              </a:lnTo>
                              <a:lnTo>
                                <a:pt x="1232003" y="586831"/>
                              </a:lnTo>
                              <a:lnTo>
                                <a:pt x="1229267" y="588797"/>
                              </a:lnTo>
                              <a:lnTo>
                                <a:pt x="1225496" y="589889"/>
                              </a:lnTo>
                              <a:lnTo>
                                <a:pt x="1218470" y="594208"/>
                              </a:lnTo>
                              <a:lnTo>
                                <a:pt x="1216733" y="595777"/>
                              </a:lnTo>
                              <a:lnTo>
                                <a:pt x="1215383" y="597262"/>
                              </a:lnTo>
                              <a:lnTo>
                                <a:pt x="1214523" y="599155"/>
                              </a:lnTo>
                              <a:lnTo>
                                <a:pt x="1213884" y="601079"/>
                              </a:lnTo>
                              <a:lnTo>
                                <a:pt x="1213353" y="603111"/>
                              </a:lnTo>
                              <a:lnTo>
                                <a:pt x="1213228" y="603995"/>
                              </a:lnTo>
                              <a:lnTo>
                                <a:pt x="1213201" y="605589"/>
                              </a:lnTo>
                              <a:lnTo>
                                <a:pt x="1213232" y="607098"/>
                              </a:lnTo>
                              <a:lnTo>
                                <a:pt x="1213163" y="607895"/>
                              </a:lnTo>
                              <a:lnTo>
                                <a:pt x="1212958" y="609163"/>
                              </a:lnTo>
                              <a:lnTo>
                                <a:pt x="1212602" y="610635"/>
                              </a:lnTo>
                              <a:lnTo>
                                <a:pt x="1211727" y="613429"/>
                              </a:lnTo>
                              <a:lnTo>
                                <a:pt x="1210882" y="614390"/>
                              </a:lnTo>
                              <a:lnTo>
                                <a:pt x="1210046" y="614849"/>
                              </a:lnTo>
                              <a:lnTo>
                                <a:pt x="1205920" y="613789"/>
                              </a:lnTo>
                              <a:lnTo>
                                <a:pt x="1204083" y="614601"/>
                              </a:lnTo>
                              <a:lnTo>
                                <a:pt x="1191295" y="624400"/>
                              </a:lnTo>
                              <a:lnTo>
                                <a:pt x="1189797" y="624715"/>
                              </a:lnTo>
                              <a:lnTo>
                                <a:pt x="1186979" y="624681"/>
                              </a:lnTo>
                              <a:lnTo>
                                <a:pt x="1173766" y="621785"/>
                              </a:lnTo>
                              <a:lnTo>
                                <a:pt x="1167112" y="615943"/>
                              </a:lnTo>
                              <a:lnTo>
                                <a:pt x="1165443" y="613534"/>
                              </a:lnTo>
                              <a:lnTo>
                                <a:pt x="1165292" y="612733"/>
                              </a:lnTo>
                              <a:lnTo>
                                <a:pt x="1165253" y="611874"/>
                              </a:lnTo>
                              <a:lnTo>
                                <a:pt x="1165801" y="606121"/>
                              </a:lnTo>
                              <a:lnTo>
                                <a:pt x="1165981" y="605342"/>
                              </a:lnTo>
                              <a:lnTo>
                                <a:pt x="1166224" y="604178"/>
                              </a:lnTo>
                              <a:lnTo>
                                <a:pt x="1165606" y="598697"/>
                              </a:lnTo>
                              <a:lnTo>
                                <a:pt x="1163511" y="595525"/>
                              </a:lnTo>
                              <a:lnTo>
                                <a:pt x="1162213" y="594083"/>
                              </a:lnTo>
                              <a:lnTo>
                                <a:pt x="1160954" y="593527"/>
                              </a:lnTo>
                              <a:lnTo>
                                <a:pt x="1159241" y="593615"/>
                              </a:lnTo>
                              <a:lnTo>
                                <a:pt x="1158409" y="593776"/>
                              </a:lnTo>
                              <a:lnTo>
                                <a:pt x="1153309" y="591020"/>
                              </a:lnTo>
                              <a:lnTo>
                                <a:pt x="1146458" y="585552"/>
                              </a:lnTo>
                              <a:lnTo>
                                <a:pt x="1143342" y="583987"/>
                              </a:lnTo>
                              <a:lnTo>
                                <a:pt x="1141258" y="583281"/>
                              </a:lnTo>
                              <a:lnTo>
                                <a:pt x="1135517" y="586155"/>
                              </a:lnTo>
                              <a:lnTo>
                                <a:pt x="1120745" y="589704"/>
                              </a:lnTo>
                              <a:lnTo>
                                <a:pt x="1102045" y="598647"/>
                              </a:lnTo>
                              <a:lnTo>
                                <a:pt x="1100688" y="600170"/>
                              </a:lnTo>
                              <a:lnTo>
                                <a:pt x="1100112" y="601297"/>
                              </a:lnTo>
                              <a:lnTo>
                                <a:pt x="1099586" y="602689"/>
                              </a:lnTo>
                              <a:lnTo>
                                <a:pt x="1099037" y="605161"/>
                              </a:lnTo>
                              <a:lnTo>
                                <a:pt x="1099004" y="606699"/>
                              </a:lnTo>
                              <a:lnTo>
                                <a:pt x="1099257" y="607826"/>
                              </a:lnTo>
                              <a:lnTo>
                                <a:pt x="1099735" y="608753"/>
                              </a:lnTo>
                              <a:lnTo>
                                <a:pt x="1102736" y="613221"/>
                              </a:lnTo>
                              <a:lnTo>
                                <a:pt x="1103214" y="614147"/>
                              </a:lnTo>
                              <a:lnTo>
                                <a:pt x="1103999" y="616232"/>
                              </a:lnTo>
                              <a:lnTo>
                                <a:pt x="1104499" y="618785"/>
                              </a:lnTo>
                              <a:lnTo>
                                <a:pt x="1105051" y="624162"/>
                              </a:lnTo>
                              <a:lnTo>
                                <a:pt x="1105138" y="625272"/>
                              </a:lnTo>
                              <a:lnTo>
                                <a:pt x="1104861" y="630617"/>
                              </a:lnTo>
                              <a:lnTo>
                                <a:pt x="1104945" y="631889"/>
                              </a:lnTo>
                              <a:lnTo>
                                <a:pt x="1105204" y="632724"/>
                              </a:lnTo>
                              <a:lnTo>
                                <a:pt x="1105691" y="633294"/>
                              </a:lnTo>
                              <a:lnTo>
                                <a:pt x="1106402" y="633634"/>
                              </a:lnTo>
                              <a:lnTo>
                                <a:pt x="1113806" y="634879"/>
                              </a:lnTo>
                              <a:lnTo>
                                <a:pt x="1114734" y="635431"/>
                              </a:lnTo>
                              <a:lnTo>
                                <a:pt x="1115712" y="636308"/>
                              </a:lnTo>
                              <a:lnTo>
                                <a:pt x="1116725" y="638162"/>
                              </a:lnTo>
                              <a:lnTo>
                                <a:pt x="1116629" y="640170"/>
                              </a:lnTo>
                              <a:lnTo>
                                <a:pt x="1115860" y="642652"/>
                              </a:lnTo>
                              <a:lnTo>
                                <a:pt x="1113994" y="647328"/>
                              </a:lnTo>
                              <a:lnTo>
                                <a:pt x="1112629" y="649149"/>
                              </a:lnTo>
                              <a:lnTo>
                                <a:pt x="1111318" y="650112"/>
                              </a:lnTo>
                              <a:lnTo>
                                <a:pt x="1096479" y="650542"/>
                              </a:lnTo>
                              <a:lnTo>
                                <a:pt x="1092799" y="651885"/>
                              </a:lnTo>
                              <a:lnTo>
                                <a:pt x="1083615" y="658607"/>
                              </a:lnTo>
                              <a:lnTo>
                                <a:pt x="1082779" y="658914"/>
                              </a:lnTo>
                              <a:lnTo>
                                <a:pt x="1081891" y="659013"/>
                              </a:lnTo>
                              <a:lnTo>
                                <a:pt x="1081006" y="658963"/>
                              </a:lnTo>
                              <a:lnTo>
                                <a:pt x="1073534" y="656422"/>
                              </a:lnTo>
                              <a:lnTo>
                                <a:pt x="1071819" y="655542"/>
                              </a:lnTo>
                              <a:lnTo>
                                <a:pt x="1070004" y="654999"/>
                              </a:lnTo>
                              <a:lnTo>
                                <a:pt x="1068185" y="654664"/>
                              </a:lnTo>
                              <a:lnTo>
                                <a:pt x="1066138" y="654618"/>
                              </a:lnTo>
                              <a:lnTo>
                                <a:pt x="1061640" y="655287"/>
                              </a:lnTo>
                              <a:lnTo>
                                <a:pt x="1053112" y="657934"/>
                              </a:lnTo>
                              <a:lnTo>
                                <a:pt x="1045656" y="658798"/>
                              </a:lnTo>
                              <a:lnTo>
                                <a:pt x="1039521" y="658360"/>
                              </a:lnTo>
                              <a:lnTo>
                                <a:pt x="1037073" y="658894"/>
                              </a:lnTo>
                              <a:lnTo>
                                <a:pt x="1028553" y="662569"/>
                              </a:lnTo>
                              <a:lnTo>
                                <a:pt x="1021874" y="664064"/>
                              </a:lnTo>
                              <a:lnTo>
                                <a:pt x="1020471" y="664845"/>
                              </a:lnTo>
                              <a:lnTo>
                                <a:pt x="1019732" y="665626"/>
                              </a:lnTo>
                              <a:lnTo>
                                <a:pt x="1019652" y="666643"/>
                              </a:lnTo>
                              <a:lnTo>
                                <a:pt x="1017347" y="670403"/>
                              </a:lnTo>
                              <a:lnTo>
                                <a:pt x="1013307" y="672551"/>
                              </a:lnTo>
                              <a:lnTo>
                                <a:pt x="1010352" y="674873"/>
                              </a:lnTo>
                              <a:lnTo>
                                <a:pt x="1010111" y="675666"/>
                              </a:lnTo>
                              <a:lnTo>
                                <a:pt x="1010036" y="676463"/>
                              </a:lnTo>
                              <a:lnTo>
                                <a:pt x="1009796" y="677256"/>
                              </a:lnTo>
                              <a:lnTo>
                                <a:pt x="1009255" y="678956"/>
                              </a:lnTo>
                              <a:lnTo>
                                <a:pt x="1008169" y="680320"/>
                              </a:lnTo>
                              <a:lnTo>
                                <a:pt x="996191" y="691926"/>
                              </a:lnTo>
                              <a:lnTo>
                                <a:pt x="988219" y="701823"/>
                              </a:lnTo>
                              <a:lnTo>
                                <a:pt x="986192" y="705216"/>
                              </a:lnTo>
                              <a:lnTo>
                                <a:pt x="982276" y="713144"/>
                              </a:lnTo>
                              <a:lnTo>
                                <a:pt x="981557" y="715254"/>
                              </a:lnTo>
                              <a:lnTo>
                                <a:pt x="981305" y="716402"/>
                              </a:lnTo>
                              <a:lnTo>
                                <a:pt x="981396" y="717201"/>
                              </a:lnTo>
                              <a:lnTo>
                                <a:pt x="981654" y="717978"/>
                              </a:lnTo>
                              <a:lnTo>
                                <a:pt x="982134" y="718728"/>
                              </a:lnTo>
                              <a:lnTo>
                                <a:pt x="982782" y="719468"/>
                              </a:lnTo>
                              <a:lnTo>
                                <a:pt x="984355" y="720883"/>
                              </a:lnTo>
                              <a:lnTo>
                                <a:pt x="986590" y="722506"/>
                              </a:lnTo>
                              <a:lnTo>
                                <a:pt x="987833" y="723810"/>
                              </a:lnTo>
                              <a:lnTo>
                                <a:pt x="988147" y="724571"/>
                              </a:lnTo>
                              <a:lnTo>
                                <a:pt x="988350" y="725329"/>
                              </a:lnTo>
                              <a:lnTo>
                                <a:pt x="988681" y="727628"/>
                              </a:lnTo>
                              <a:lnTo>
                                <a:pt x="989079" y="729487"/>
                              </a:lnTo>
                              <a:lnTo>
                                <a:pt x="989336" y="730292"/>
                              </a:lnTo>
                              <a:lnTo>
                                <a:pt x="989705" y="731098"/>
                              </a:lnTo>
                              <a:lnTo>
                                <a:pt x="990205" y="731835"/>
                              </a:lnTo>
                              <a:lnTo>
                                <a:pt x="990910" y="732459"/>
                              </a:lnTo>
                              <a:lnTo>
                                <a:pt x="992447" y="733207"/>
                              </a:lnTo>
                              <a:lnTo>
                                <a:pt x="995760" y="733911"/>
                              </a:lnTo>
                              <a:lnTo>
                                <a:pt x="997482" y="733879"/>
                              </a:lnTo>
                              <a:lnTo>
                                <a:pt x="998543" y="733624"/>
                              </a:lnTo>
                              <a:lnTo>
                                <a:pt x="999502" y="733028"/>
                              </a:lnTo>
                              <a:lnTo>
                                <a:pt x="1000361" y="731954"/>
                              </a:lnTo>
                              <a:lnTo>
                                <a:pt x="1002340" y="728218"/>
                              </a:lnTo>
                              <a:lnTo>
                                <a:pt x="1002683" y="727798"/>
                              </a:lnTo>
                              <a:lnTo>
                                <a:pt x="1003251" y="727265"/>
                              </a:lnTo>
                              <a:lnTo>
                                <a:pt x="1004041" y="726782"/>
                              </a:lnTo>
                              <a:lnTo>
                                <a:pt x="1005830" y="726250"/>
                              </a:lnTo>
                              <a:lnTo>
                                <a:pt x="1013186" y="725793"/>
                              </a:lnTo>
                              <a:lnTo>
                                <a:pt x="1020504" y="723779"/>
                              </a:lnTo>
                              <a:lnTo>
                                <a:pt x="1028517" y="718147"/>
                              </a:lnTo>
                              <a:lnTo>
                                <a:pt x="1030200" y="717387"/>
                              </a:lnTo>
                              <a:lnTo>
                                <a:pt x="1031834" y="717101"/>
                              </a:lnTo>
                              <a:lnTo>
                                <a:pt x="1032604" y="717370"/>
                              </a:lnTo>
                              <a:lnTo>
                                <a:pt x="1033370" y="717846"/>
                              </a:lnTo>
                              <a:lnTo>
                                <a:pt x="1033908" y="718537"/>
                              </a:lnTo>
                              <a:lnTo>
                                <a:pt x="1034224" y="719315"/>
                              </a:lnTo>
                              <a:lnTo>
                                <a:pt x="1034369" y="720189"/>
                              </a:lnTo>
                              <a:lnTo>
                                <a:pt x="1034181" y="721147"/>
                              </a:lnTo>
                              <a:lnTo>
                                <a:pt x="1032816" y="724943"/>
                              </a:lnTo>
                              <a:lnTo>
                                <a:pt x="1032689" y="725634"/>
                              </a:lnTo>
                              <a:lnTo>
                                <a:pt x="1032784" y="726286"/>
                              </a:lnTo>
                              <a:lnTo>
                                <a:pt x="1033384" y="726743"/>
                              </a:lnTo>
                              <a:lnTo>
                                <a:pt x="1036125" y="728241"/>
                              </a:lnTo>
                              <a:lnTo>
                                <a:pt x="1036663" y="728965"/>
                              </a:lnTo>
                              <a:lnTo>
                                <a:pt x="1036875" y="729413"/>
                              </a:lnTo>
                              <a:lnTo>
                                <a:pt x="1038480" y="736767"/>
                              </a:lnTo>
                              <a:lnTo>
                                <a:pt x="1038825" y="738667"/>
                              </a:lnTo>
                              <a:lnTo>
                                <a:pt x="1038911" y="739762"/>
                              </a:lnTo>
                              <a:lnTo>
                                <a:pt x="1040853" y="749444"/>
                              </a:lnTo>
                              <a:lnTo>
                                <a:pt x="1041072" y="751991"/>
                              </a:lnTo>
                              <a:lnTo>
                                <a:pt x="1042359" y="758880"/>
                              </a:lnTo>
                              <a:lnTo>
                                <a:pt x="1042563" y="759653"/>
                              </a:lnTo>
                              <a:lnTo>
                                <a:pt x="1042658" y="760364"/>
                              </a:lnTo>
                              <a:lnTo>
                                <a:pt x="1043198" y="763482"/>
                              </a:lnTo>
                              <a:lnTo>
                                <a:pt x="1043384" y="765066"/>
                              </a:lnTo>
                              <a:lnTo>
                                <a:pt x="1043449" y="767093"/>
                              </a:lnTo>
                              <a:lnTo>
                                <a:pt x="1043255" y="770681"/>
                              </a:lnTo>
                              <a:lnTo>
                                <a:pt x="1042937" y="772432"/>
                              </a:lnTo>
                              <a:lnTo>
                                <a:pt x="1042465" y="773604"/>
                              </a:lnTo>
                              <a:lnTo>
                                <a:pt x="1030604" y="786279"/>
                              </a:lnTo>
                              <a:lnTo>
                                <a:pt x="1023124" y="796007"/>
                              </a:lnTo>
                              <a:lnTo>
                                <a:pt x="1022369" y="797333"/>
                              </a:lnTo>
                              <a:lnTo>
                                <a:pt x="1022296" y="798056"/>
                              </a:lnTo>
                              <a:lnTo>
                                <a:pt x="1022278" y="798839"/>
                              </a:lnTo>
                              <a:lnTo>
                                <a:pt x="1022425" y="799654"/>
                              </a:lnTo>
                              <a:lnTo>
                                <a:pt x="1022741" y="800432"/>
                              </a:lnTo>
                              <a:lnTo>
                                <a:pt x="1025682" y="805556"/>
                              </a:lnTo>
                              <a:lnTo>
                                <a:pt x="1026146" y="807118"/>
                              </a:lnTo>
                              <a:lnTo>
                                <a:pt x="1026249" y="809855"/>
                              </a:lnTo>
                              <a:lnTo>
                                <a:pt x="1025826" y="811235"/>
                              </a:lnTo>
                              <a:lnTo>
                                <a:pt x="1025137" y="812135"/>
                              </a:lnTo>
                              <a:lnTo>
                                <a:pt x="1015892" y="816868"/>
                              </a:lnTo>
                              <a:lnTo>
                                <a:pt x="1011066" y="820669"/>
                              </a:lnTo>
                              <a:lnTo>
                                <a:pt x="1010221" y="821076"/>
                              </a:lnTo>
                              <a:lnTo>
                                <a:pt x="1009270" y="821233"/>
                              </a:lnTo>
                              <a:lnTo>
                                <a:pt x="1008382" y="821106"/>
                              </a:lnTo>
                              <a:lnTo>
                                <a:pt x="997248" y="817834"/>
                              </a:lnTo>
                              <a:lnTo>
                                <a:pt x="960469" y="817067"/>
                              </a:lnTo>
                              <a:lnTo>
                                <a:pt x="958842" y="821813"/>
                              </a:lnTo>
                              <a:lnTo>
                                <a:pt x="960051" y="824566"/>
                              </a:lnTo>
                              <a:lnTo>
                                <a:pt x="961441" y="826819"/>
                              </a:lnTo>
                              <a:lnTo>
                                <a:pt x="963816" y="831966"/>
                              </a:lnTo>
                              <a:lnTo>
                                <a:pt x="964589" y="834380"/>
                              </a:lnTo>
                              <a:lnTo>
                                <a:pt x="964823" y="836145"/>
                              </a:lnTo>
                              <a:lnTo>
                                <a:pt x="963926" y="838473"/>
                              </a:lnTo>
                              <a:lnTo>
                                <a:pt x="963507" y="841772"/>
                              </a:lnTo>
                              <a:lnTo>
                                <a:pt x="964026" y="845422"/>
                              </a:lnTo>
                              <a:lnTo>
                                <a:pt x="965943" y="853247"/>
                              </a:lnTo>
                              <a:lnTo>
                                <a:pt x="966529" y="856501"/>
                              </a:lnTo>
                              <a:lnTo>
                                <a:pt x="966637" y="858793"/>
                              </a:lnTo>
                              <a:lnTo>
                                <a:pt x="964133" y="862899"/>
                              </a:lnTo>
                              <a:lnTo>
                                <a:pt x="960167" y="867378"/>
                              </a:lnTo>
                              <a:lnTo>
                                <a:pt x="959641" y="868281"/>
                              </a:lnTo>
                              <a:lnTo>
                                <a:pt x="958463" y="870644"/>
                              </a:lnTo>
                              <a:lnTo>
                                <a:pt x="957091" y="874068"/>
                              </a:lnTo>
                              <a:lnTo>
                                <a:pt x="955271" y="877510"/>
                              </a:lnTo>
                              <a:lnTo>
                                <a:pt x="954373" y="879793"/>
                              </a:lnTo>
                              <a:lnTo>
                                <a:pt x="953845" y="880784"/>
                              </a:lnTo>
                              <a:lnTo>
                                <a:pt x="953323" y="881538"/>
                              </a:lnTo>
                              <a:lnTo>
                                <a:pt x="952528" y="882022"/>
                              </a:lnTo>
                              <a:lnTo>
                                <a:pt x="951683" y="882324"/>
                              </a:lnTo>
                              <a:lnTo>
                                <a:pt x="948820" y="882899"/>
                              </a:lnTo>
                              <a:lnTo>
                                <a:pt x="946404" y="885555"/>
                              </a:lnTo>
                              <a:lnTo>
                                <a:pt x="941591" y="895775"/>
                              </a:lnTo>
                              <a:lnTo>
                                <a:pt x="938407" y="902047"/>
                              </a:lnTo>
                              <a:lnTo>
                                <a:pt x="938151" y="903252"/>
                              </a:lnTo>
                              <a:lnTo>
                                <a:pt x="937850" y="906142"/>
                              </a:lnTo>
                              <a:lnTo>
                                <a:pt x="937497" y="915179"/>
                              </a:lnTo>
                              <a:lnTo>
                                <a:pt x="936765" y="917481"/>
                              </a:lnTo>
                              <a:lnTo>
                                <a:pt x="935837" y="918727"/>
                              </a:lnTo>
                              <a:lnTo>
                                <a:pt x="934943" y="918688"/>
                              </a:lnTo>
                              <a:lnTo>
                                <a:pt x="930892" y="917544"/>
                              </a:lnTo>
                              <a:lnTo>
                                <a:pt x="928764" y="917663"/>
                              </a:lnTo>
                              <a:lnTo>
                                <a:pt x="922542" y="921665"/>
                              </a:lnTo>
                              <a:lnTo>
                                <a:pt x="912727" y="930767"/>
                              </a:lnTo>
                              <a:lnTo>
                                <a:pt x="911330" y="932738"/>
                              </a:lnTo>
                              <a:lnTo>
                                <a:pt x="911531" y="935581"/>
                              </a:lnTo>
                              <a:lnTo>
                                <a:pt x="911513" y="938256"/>
                              </a:lnTo>
                              <a:lnTo>
                                <a:pt x="911027" y="939649"/>
                              </a:lnTo>
                              <a:lnTo>
                                <a:pt x="910386" y="940576"/>
                              </a:lnTo>
                              <a:lnTo>
                                <a:pt x="902763" y="946337"/>
                              </a:lnTo>
                              <a:lnTo>
                                <a:pt x="900718" y="947404"/>
                              </a:lnTo>
                              <a:lnTo>
                                <a:pt x="899078" y="947978"/>
                              </a:lnTo>
                              <a:lnTo>
                                <a:pt x="894377" y="947919"/>
                              </a:lnTo>
                              <a:lnTo>
                                <a:pt x="889150" y="948672"/>
                              </a:lnTo>
                              <a:lnTo>
                                <a:pt x="883233" y="947409"/>
                              </a:lnTo>
                              <a:lnTo>
                                <a:pt x="881207" y="945811"/>
                              </a:lnTo>
                              <a:lnTo>
                                <a:pt x="878402" y="938309"/>
                              </a:lnTo>
                              <a:lnTo>
                                <a:pt x="877431" y="937039"/>
                              </a:lnTo>
                              <a:lnTo>
                                <a:pt x="876110" y="936291"/>
                              </a:lnTo>
                              <a:lnTo>
                                <a:pt x="871742" y="936402"/>
                              </a:lnTo>
                              <a:lnTo>
                                <a:pt x="870270" y="936948"/>
                              </a:lnTo>
                              <a:lnTo>
                                <a:pt x="869188" y="937628"/>
                              </a:lnTo>
                              <a:lnTo>
                                <a:pt x="864662" y="943083"/>
                              </a:lnTo>
                              <a:lnTo>
                                <a:pt x="848672" y="956756"/>
                              </a:lnTo>
                              <a:lnTo>
                                <a:pt x="847918" y="957619"/>
                              </a:lnTo>
                              <a:lnTo>
                                <a:pt x="846273" y="960187"/>
                              </a:lnTo>
                              <a:lnTo>
                                <a:pt x="845404" y="961136"/>
                              </a:lnTo>
                              <a:lnTo>
                                <a:pt x="838237" y="965961"/>
                              </a:lnTo>
                              <a:lnTo>
                                <a:pt x="837600" y="966651"/>
                              </a:lnTo>
                              <a:lnTo>
                                <a:pt x="837184" y="967453"/>
                              </a:lnTo>
                              <a:lnTo>
                                <a:pt x="834384" y="974730"/>
                              </a:lnTo>
                              <a:lnTo>
                                <a:pt x="816591" y="989379"/>
                              </a:lnTo>
                              <a:lnTo>
                                <a:pt x="814678" y="991388"/>
                              </a:lnTo>
                              <a:lnTo>
                                <a:pt x="814374" y="992147"/>
                              </a:lnTo>
                              <a:lnTo>
                                <a:pt x="814177" y="993073"/>
                              </a:lnTo>
                              <a:lnTo>
                                <a:pt x="814151" y="993915"/>
                              </a:lnTo>
                              <a:lnTo>
                                <a:pt x="814353" y="994631"/>
                              </a:lnTo>
                              <a:lnTo>
                                <a:pt x="814780" y="995325"/>
                              </a:lnTo>
                              <a:lnTo>
                                <a:pt x="815546" y="995941"/>
                              </a:lnTo>
                              <a:lnTo>
                                <a:pt x="816262" y="996347"/>
                              </a:lnTo>
                              <a:lnTo>
                                <a:pt x="816918" y="996900"/>
                              </a:lnTo>
                              <a:lnTo>
                                <a:pt x="817288" y="997621"/>
                              </a:lnTo>
                              <a:lnTo>
                                <a:pt x="817376" y="998423"/>
                              </a:lnTo>
                              <a:lnTo>
                                <a:pt x="817157" y="1000042"/>
                              </a:lnTo>
                              <a:lnTo>
                                <a:pt x="817190" y="1000781"/>
                              </a:lnTo>
                              <a:lnTo>
                                <a:pt x="817559" y="1001561"/>
                              </a:lnTo>
                              <a:lnTo>
                                <a:pt x="818263" y="1002382"/>
                              </a:lnTo>
                              <a:lnTo>
                                <a:pt x="826164" y="1008778"/>
                              </a:lnTo>
                              <a:lnTo>
                                <a:pt x="827680" y="1010568"/>
                              </a:lnTo>
                              <a:lnTo>
                                <a:pt x="828160" y="1011382"/>
                              </a:lnTo>
                              <a:lnTo>
                                <a:pt x="828581" y="1012281"/>
                              </a:lnTo>
                              <a:lnTo>
                                <a:pt x="828776" y="1013263"/>
                              </a:lnTo>
                              <a:lnTo>
                                <a:pt x="828800" y="1014301"/>
                              </a:lnTo>
                              <a:lnTo>
                                <a:pt x="826322" y="1029216"/>
                              </a:lnTo>
                              <a:lnTo>
                                <a:pt x="825227" y="1033764"/>
                              </a:lnTo>
                              <a:lnTo>
                                <a:pt x="824343" y="1035127"/>
                              </a:lnTo>
                              <a:lnTo>
                                <a:pt x="823141" y="1035845"/>
                              </a:lnTo>
                              <a:lnTo>
                                <a:pt x="819394" y="1036512"/>
                              </a:lnTo>
                              <a:lnTo>
                                <a:pt x="817774" y="1038058"/>
                              </a:lnTo>
                              <a:lnTo>
                                <a:pt x="816724" y="1039267"/>
                              </a:lnTo>
                              <a:lnTo>
                                <a:pt x="813056" y="1047017"/>
                              </a:lnTo>
                              <a:lnTo>
                                <a:pt x="803205" y="1040410"/>
                              </a:lnTo>
                              <a:lnTo>
                                <a:pt x="799183" y="1039084"/>
                              </a:lnTo>
                              <a:lnTo>
                                <a:pt x="796988" y="1039206"/>
                              </a:lnTo>
                              <a:lnTo>
                                <a:pt x="787818" y="1043081"/>
                              </a:lnTo>
                              <a:lnTo>
                                <a:pt x="785900" y="1043286"/>
                              </a:lnTo>
                              <a:lnTo>
                                <a:pt x="784868" y="1042190"/>
                              </a:lnTo>
                              <a:lnTo>
                                <a:pt x="784393" y="1037767"/>
                              </a:lnTo>
                              <a:lnTo>
                                <a:pt x="783706" y="1034669"/>
                              </a:lnTo>
                              <a:lnTo>
                                <a:pt x="783038" y="1032726"/>
                              </a:lnTo>
                              <a:lnTo>
                                <a:pt x="777362" y="1021867"/>
                              </a:lnTo>
                              <a:lnTo>
                                <a:pt x="762713" y="1001363"/>
                              </a:lnTo>
                              <a:lnTo>
                                <a:pt x="759233" y="994062"/>
                              </a:lnTo>
                              <a:lnTo>
                                <a:pt x="759093" y="991543"/>
                              </a:lnTo>
                              <a:lnTo>
                                <a:pt x="759508" y="987490"/>
                              </a:lnTo>
                              <a:lnTo>
                                <a:pt x="760584" y="982101"/>
                              </a:lnTo>
                              <a:lnTo>
                                <a:pt x="760801" y="977258"/>
                              </a:lnTo>
                              <a:lnTo>
                                <a:pt x="760330" y="972909"/>
                              </a:lnTo>
                              <a:lnTo>
                                <a:pt x="758627" y="963463"/>
                              </a:lnTo>
                              <a:lnTo>
                                <a:pt x="757570" y="959880"/>
                              </a:lnTo>
                              <a:lnTo>
                                <a:pt x="756524" y="957642"/>
                              </a:lnTo>
                              <a:lnTo>
                                <a:pt x="755581" y="957357"/>
                              </a:lnTo>
                              <a:lnTo>
                                <a:pt x="754573" y="957354"/>
                              </a:lnTo>
                              <a:lnTo>
                                <a:pt x="753556" y="957615"/>
                              </a:lnTo>
                              <a:lnTo>
                                <a:pt x="748827" y="959955"/>
                              </a:lnTo>
                              <a:lnTo>
                                <a:pt x="747868" y="960173"/>
                              </a:lnTo>
                              <a:lnTo>
                                <a:pt x="746412" y="960155"/>
                              </a:lnTo>
                              <a:lnTo>
                                <a:pt x="743564" y="958224"/>
                              </a:lnTo>
                              <a:lnTo>
                                <a:pt x="739855" y="954727"/>
                              </a:lnTo>
                              <a:lnTo>
                                <a:pt x="729312" y="942105"/>
                              </a:lnTo>
                              <a:lnTo>
                                <a:pt x="726546" y="939511"/>
                              </a:lnTo>
                              <a:lnTo>
                                <a:pt x="717136" y="935900"/>
                              </a:lnTo>
                              <a:lnTo>
                                <a:pt x="713852" y="933774"/>
                              </a:lnTo>
                              <a:lnTo>
                                <a:pt x="712564" y="932192"/>
                              </a:lnTo>
                              <a:lnTo>
                                <a:pt x="712067" y="930399"/>
                              </a:lnTo>
                              <a:lnTo>
                                <a:pt x="712354" y="928604"/>
                              </a:lnTo>
                              <a:lnTo>
                                <a:pt x="713078" y="925510"/>
                              </a:lnTo>
                              <a:lnTo>
                                <a:pt x="714007" y="922984"/>
                              </a:lnTo>
                              <a:lnTo>
                                <a:pt x="715095" y="920658"/>
                              </a:lnTo>
                              <a:lnTo>
                                <a:pt x="716841" y="915543"/>
                              </a:lnTo>
                              <a:lnTo>
                                <a:pt x="718299" y="907431"/>
                              </a:lnTo>
                              <a:lnTo>
                                <a:pt x="697602" y="900842"/>
                              </a:lnTo>
                              <a:lnTo>
                                <a:pt x="692862" y="902063"/>
                              </a:lnTo>
                              <a:lnTo>
                                <a:pt x="681282" y="912496"/>
                              </a:lnTo>
                              <a:lnTo>
                                <a:pt x="680514" y="915160"/>
                              </a:lnTo>
                              <a:lnTo>
                                <a:pt x="679819" y="918890"/>
                              </a:lnTo>
                              <a:lnTo>
                                <a:pt x="680647" y="933059"/>
                              </a:lnTo>
                              <a:lnTo>
                                <a:pt x="681049" y="935869"/>
                              </a:lnTo>
                              <a:lnTo>
                                <a:pt x="681557" y="937795"/>
                              </a:lnTo>
                              <a:lnTo>
                                <a:pt x="682229" y="939326"/>
                              </a:lnTo>
                              <a:lnTo>
                                <a:pt x="683310" y="940402"/>
                              </a:lnTo>
                              <a:lnTo>
                                <a:pt x="684084" y="942234"/>
                              </a:lnTo>
                              <a:lnTo>
                                <a:pt x="684770" y="944920"/>
                              </a:lnTo>
                              <a:lnTo>
                                <a:pt x="684825" y="951164"/>
                              </a:lnTo>
                              <a:lnTo>
                                <a:pt x="684394" y="953795"/>
                              </a:lnTo>
                              <a:lnTo>
                                <a:pt x="683383" y="955400"/>
                              </a:lnTo>
                              <a:lnTo>
                                <a:pt x="682539" y="955518"/>
                              </a:lnTo>
                              <a:lnTo>
                                <a:pt x="681814" y="955402"/>
                              </a:lnTo>
                              <a:lnTo>
                                <a:pt x="673744" y="951913"/>
                              </a:lnTo>
                              <a:lnTo>
                                <a:pt x="672841" y="952087"/>
                              </a:lnTo>
                              <a:lnTo>
                                <a:pt x="671409" y="952952"/>
                              </a:lnTo>
                              <a:lnTo>
                                <a:pt x="665502" y="959714"/>
                              </a:lnTo>
                              <a:lnTo>
                                <a:pt x="663360" y="961572"/>
                              </a:lnTo>
                              <a:lnTo>
                                <a:pt x="649602" y="969325"/>
                              </a:lnTo>
                              <a:lnTo>
                                <a:pt x="655954" y="976394"/>
                              </a:lnTo>
                              <a:lnTo>
                                <a:pt x="657559" y="979961"/>
                              </a:lnTo>
                              <a:lnTo>
                                <a:pt x="657749" y="982406"/>
                              </a:lnTo>
                              <a:lnTo>
                                <a:pt x="657624" y="984251"/>
                              </a:lnTo>
                              <a:lnTo>
                                <a:pt x="657397" y="985841"/>
                              </a:lnTo>
                              <a:lnTo>
                                <a:pt x="656716" y="987588"/>
                              </a:lnTo>
                              <a:lnTo>
                                <a:pt x="656292" y="988415"/>
                              </a:lnTo>
                              <a:lnTo>
                                <a:pt x="655535" y="989158"/>
                              </a:lnTo>
                              <a:lnTo>
                                <a:pt x="654793" y="989499"/>
                              </a:lnTo>
                              <a:lnTo>
                                <a:pt x="653890" y="989658"/>
                              </a:lnTo>
                              <a:lnTo>
                                <a:pt x="652830" y="989500"/>
                              </a:lnTo>
                              <a:lnTo>
                                <a:pt x="652008" y="988967"/>
                              </a:lnTo>
                              <a:lnTo>
                                <a:pt x="651470" y="988356"/>
                              </a:lnTo>
                              <a:lnTo>
                                <a:pt x="650839" y="987236"/>
                              </a:lnTo>
                              <a:lnTo>
                                <a:pt x="650468" y="986661"/>
                              </a:lnTo>
                              <a:lnTo>
                                <a:pt x="649615" y="986954"/>
                              </a:lnTo>
                              <a:lnTo>
                                <a:pt x="648341" y="988031"/>
                              </a:lnTo>
                              <a:lnTo>
                                <a:pt x="644869" y="993830"/>
                              </a:lnTo>
                              <a:lnTo>
                                <a:pt x="643754" y="995133"/>
                              </a:lnTo>
                              <a:lnTo>
                                <a:pt x="642664" y="995773"/>
                              </a:lnTo>
                              <a:lnTo>
                                <a:pt x="630936" y="999721"/>
                              </a:lnTo>
                              <a:lnTo>
                                <a:pt x="627500" y="1001496"/>
                              </a:lnTo>
                              <a:lnTo>
                                <a:pt x="625812" y="1003089"/>
                              </a:lnTo>
                              <a:lnTo>
                                <a:pt x="624669" y="1005086"/>
                              </a:lnTo>
                              <a:lnTo>
                                <a:pt x="622930" y="1009456"/>
                              </a:lnTo>
                              <a:lnTo>
                                <a:pt x="621799" y="1011127"/>
                              </a:lnTo>
                              <a:lnTo>
                                <a:pt x="620417" y="1012021"/>
                              </a:lnTo>
                              <a:lnTo>
                                <a:pt x="613945" y="1010469"/>
                              </a:lnTo>
                              <a:lnTo>
                                <a:pt x="612374" y="1010437"/>
                              </a:lnTo>
                              <a:lnTo>
                                <a:pt x="610453" y="1010746"/>
                              </a:lnTo>
                              <a:lnTo>
                                <a:pt x="607319" y="1011897"/>
                              </a:lnTo>
                              <a:lnTo>
                                <a:pt x="595879" y="1018193"/>
                              </a:lnTo>
                              <a:lnTo>
                                <a:pt x="565234" y="1025454"/>
                              </a:lnTo>
                              <a:lnTo>
                                <a:pt x="551689" y="1023732"/>
                              </a:lnTo>
                              <a:lnTo>
                                <a:pt x="542831" y="1025970"/>
                              </a:lnTo>
                              <a:lnTo>
                                <a:pt x="540249" y="1028614"/>
                              </a:lnTo>
                              <a:lnTo>
                                <a:pt x="540491" y="1029557"/>
                              </a:lnTo>
                              <a:lnTo>
                                <a:pt x="541186" y="1030429"/>
                              </a:lnTo>
                              <a:lnTo>
                                <a:pt x="541701" y="1031559"/>
                              </a:lnTo>
                              <a:lnTo>
                                <a:pt x="541704" y="1032861"/>
                              </a:lnTo>
                              <a:lnTo>
                                <a:pt x="541016" y="1037242"/>
                              </a:lnTo>
                              <a:lnTo>
                                <a:pt x="540889" y="1038966"/>
                              </a:lnTo>
                              <a:lnTo>
                                <a:pt x="541082" y="1041090"/>
                              </a:lnTo>
                              <a:lnTo>
                                <a:pt x="541045" y="1043350"/>
                              </a:lnTo>
                              <a:lnTo>
                                <a:pt x="540764" y="1046075"/>
                              </a:lnTo>
                              <a:lnTo>
                                <a:pt x="538252" y="1049698"/>
                              </a:lnTo>
                              <a:lnTo>
                                <a:pt x="537305" y="1052188"/>
                              </a:lnTo>
                              <a:lnTo>
                                <a:pt x="536760" y="1054489"/>
                              </a:lnTo>
                              <a:lnTo>
                                <a:pt x="536784" y="1057979"/>
                              </a:lnTo>
                              <a:lnTo>
                                <a:pt x="536436" y="1059592"/>
                              </a:lnTo>
                              <a:lnTo>
                                <a:pt x="535830" y="1060632"/>
                              </a:lnTo>
                              <a:lnTo>
                                <a:pt x="525739" y="1067369"/>
                              </a:lnTo>
                              <a:lnTo>
                                <a:pt x="524250" y="1067988"/>
                              </a:lnTo>
                              <a:lnTo>
                                <a:pt x="507155" y="1072470"/>
                              </a:lnTo>
                              <a:lnTo>
                                <a:pt x="503029" y="1072854"/>
                              </a:lnTo>
                              <a:lnTo>
                                <a:pt x="482677" y="1070496"/>
                              </a:lnTo>
                              <a:lnTo>
                                <a:pt x="481973" y="1069845"/>
                              </a:lnTo>
                              <a:lnTo>
                                <a:pt x="481513" y="1068774"/>
                              </a:lnTo>
                              <a:lnTo>
                                <a:pt x="481200" y="1066911"/>
                              </a:lnTo>
                              <a:lnTo>
                                <a:pt x="480805" y="1065651"/>
                              </a:lnTo>
                              <a:lnTo>
                                <a:pt x="480237" y="1064458"/>
                              </a:lnTo>
                              <a:lnTo>
                                <a:pt x="479867" y="1063909"/>
                              </a:lnTo>
                              <a:lnTo>
                                <a:pt x="479167" y="1063184"/>
                              </a:lnTo>
                              <a:lnTo>
                                <a:pt x="476647" y="1061608"/>
                              </a:lnTo>
                              <a:lnTo>
                                <a:pt x="474432" y="1060785"/>
                              </a:lnTo>
                              <a:lnTo>
                                <a:pt x="473229" y="1060851"/>
                              </a:lnTo>
                              <a:lnTo>
                                <a:pt x="472412" y="1061511"/>
                              </a:lnTo>
                              <a:lnTo>
                                <a:pt x="471781" y="1063067"/>
                              </a:lnTo>
                              <a:lnTo>
                                <a:pt x="471270" y="1064433"/>
                              </a:lnTo>
                              <a:lnTo>
                                <a:pt x="467933" y="1071225"/>
                              </a:lnTo>
                              <a:lnTo>
                                <a:pt x="465307" y="1072041"/>
                              </a:lnTo>
                              <a:lnTo>
                                <a:pt x="456185" y="1080940"/>
                              </a:lnTo>
                              <a:lnTo>
                                <a:pt x="452196" y="1081990"/>
                              </a:lnTo>
                              <a:lnTo>
                                <a:pt x="444385" y="1078651"/>
                              </a:lnTo>
                              <a:lnTo>
                                <a:pt x="443029" y="1078739"/>
                              </a:lnTo>
                              <a:lnTo>
                                <a:pt x="441980" y="1079519"/>
                              </a:lnTo>
                              <a:lnTo>
                                <a:pt x="441028" y="1081903"/>
                              </a:lnTo>
                              <a:lnTo>
                                <a:pt x="439857" y="1084158"/>
                              </a:lnTo>
                              <a:lnTo>
                                <a:pt x="437982" y="1087003"/>
                              </a:lnTo>
                              <a:lnTo>
                                <a:pt x="435562" y="1088208"/>
                              </a:lnTo>
                              <a:lnTo>
                                <a:pt x="433690" y="1088494"/>
                              </a:lnTo>
                              <a:lnTo>
                                <a:pt x="432574" y="1088236"/>
                              </a:lnTo>
                              <a:lnTo>
                                <a:pt x="426852" y="1084810"/>
                              </a:lnTo>
                              <a:lnTo>
                                <a:pt x="422265" y="1084096"/>
                              </a:lnTo>
                              <a:lnTo>
                                <a:pt x="418656" y="1085411"/>
                              </a:lnTo>
                              <a:lnTo>
                                <a:pt x="398836" y="1098088"/>
                              </a:lnTo>
                              <a:lnTo>
                                <a:pt x="388620" y="1101589"/>
                              </a:lnTo>
                              <a:lnTo>
                                <a:pt x="382164" y="1102201"/>
                              </a:lnTo>
                              <a:lnTo>
                                <a:pt x="378911" y="1103039"/>
                              </a:lnTo>
                              <a:lnTo>
                                <a:pt x="376900" y="1103830"/>
                              </a:lnTo>
                              <a:lnTo>
                                <a:pt x="376237" y="1104732"/>
                              </a:lnTo>
                              <a:lnTo>
                                <a:pt x="375745" y="1105597"/>
                              </a:lnTo>
                              <a:lnTo>
                                <a:pt x="375052" y="1107146"/>
                              </a:lnTo>
                              <a:lnTo>
                                <a:pt x="372591" y="1111455"/>
                              </a:lnTo>
                              <a:lnTo>
                                <a:pt x="366741" y="1117862"/>
                              </a:lnTo>
                              <a:lnTo>
                                <a:pt x="358006" y="1120018"/>
                              </a:lnTo>
                              <a:lnTo>
                                <a:pt x="357300" y="1120620"/>
                              </a:lnTo>
                              <a:lnTo>
                                <a:pt x="356343" y="1121742"/>
                              </a:lnTo>
                              <a:lnTo>
                                <a:pt x="356551" y="1124474"/>
                              </a:lnTo>
                              <a:lnTo>
                                <a:pt x="356996" y="1126953"/>
                              </a:lnTo>
                              <a:lnTo>
                                <a:pt x="357374" y="1130847"/>
                              </a:lnTo>
                              <a:lnTo>
                                <a:pt x="357455" y="1136222"/>
                              </a:lnTo>
                              <a:lnTo>
                                <a:pt x="356064" y="1147563"/>
                              </a:lnTo>
                              <a:lnTo>
                                <a:pt x="353227" y="1152546"/>
                              </a:lnTo>
                              <a:lnTo>
                                <a:pt x="350482" y="1155579"/>
                              </a:lnTo>
                              <a:lnTo>
                                <a:pt x="346834" y="1156261"/>
                              </a:lnTo>
                              <a:lnTo>
                                <a:pt x="345406" y="1156192"/>
                              </a:lnTo>
                              <a:lnTo>
                                <a:pt x="342946" y="1155657"/>
                              </a:lnTo>
                              <a:lnTo>
                                <a:pt x="340564" y="1154684"/>
                              </a:lnTo>
                              <a:lnTo>
                                <a:pt x="338437" y="1153100"/>
                              </a:lnTo>
                              <a:lnTo>
                                <a:pt x="337090" y="1151762"/>
                              </a:lnTo>
                              <a:lnTo>
                                <a:pt x="336343" y="1150867"/>
                              </a:lnTo>
                              <a:lnTo>
                                <a:pt x="334310" y="1147364"/>
                              </a:lnTo>
                              <a:lnTo>
                                <a:pt x="332381" y="1142920"/>
                              </a:lnTo>
                              <a:lnTo>
                                <a:pt x="331908" y="1141031"/>
                              </a:lnTo>
                              <a:lnTo>
                                <a:pt x="329721" y="1140716"/>
                              </a:lnTo>
                              <a:lnTo>
                                <a:pt x="315633" y="1145466"/>
                              </a:lnTo>
                              <a:lnTo>
                                <a:pt x="309484" y="1148712"/>
                              </a:lnTo>
                              <a:lnTo>
                                <a:pt x="309330" y="1149547"/>
                              </a:lnTo>
                              <a:lnTo>
                                <a:pt x="309446" y="1150617"/>
                              </a:lnTo>
                              <a:lnTo>
                                <a:pt x="309814" y="1152309"/>
                              </a:lnTo>
                              <a:lnTo>
                                <a:pt x="309806" y="1154749"/>
                              </a:lnTo>
                              <a:lnTo>
                                <a:pt x="309300" y="1158112"/>
                              </a:lnTo>
                              <a:lnTo>
                                <a:pt x="307021" y="1163030"/>
                              </a:lnTo>
                              <a:lnTo>
                                <a:pt x="306034" y="1165822"/>
                              </a:lnTo>
                              <a:lnTo>
                                <a:pt x="305761" y="1167911"/>
                              </a:lnTo>
                              <a:lnTo>
                                <a:pt x="306274" y="1168972"/>
                              </a:lnTo>
                              <a:lnTo>
                                <a:pt x="307248" y="1169849"/>
                              </a:lnTo>
                              <a:lnTo>
                                <a:pt x="311931" y="1172302"/>
                              </a:lnTo>
                              <a:lnTo>
                                <a:pt x="313072" y="1173248"/>
                              </a:lnTo>
                              <a:lnTo>
                                <a:pt x="314090" y="1174393"/>
                              </a:lnTo>
                              <a:lnTo>
                                <a:pt x="314533" y="1175717"/>
                              </a:lnTo>
                              <a:lnTo>
                                <a:pt x="314687" y="1177188"/>
                              </a:lnTo>
                              <a:lnTo>
                                <a:pt x="314306" y="1183756"/>
                              </a:lnTo>
                              <a:lnTo>
                                <a:pt x="314492" y="1189151"/>
                              </a:lnTo>
                              <a:lnTo>
                                <a:pt x="315016" y="1193424"/>
                              </a:lnTo>
                              <a:lnTo>
                                <a:pt x="315743" y="1195902"/>
                              </a:lnTo>
                              <a:lnTo>
                                <a:pt x="316607" y="1197898"/>
                              </a:lnTo>
                              <a:lnTo>
                                <a:pt x="319681" y="1203287"/>
                              </a:lnTo>
                              <a:lnTo>
                                <a:pt x="320545" y="1205283"/>
                              </a:lnTo>
                              <a:lnTo>
                                <a:pt x="320963" y="1207139"/>
                              </a:lnTo>
                              <a:lnTo>
                                <a:pt x="321409" y="1210756"/>
                              </a:lnTo>
                              <a:lnTo>
                                <a:pt x="320848" y="1212948"/>
                              </a:lnTo>
                              <a:lnTo>
                                <a:pt x="319922" y="1214502"/>
                              </a:lnTo>
                              <a:lnTo>
                                <a:pt x="318932" y="1215073"/>
                              </a:lnTo>
                              <a:lnTo>
                                <a:pt x="309866" y="1216325"/>
                              </a:lnTo>
                              <a:lnTo>
                                <a:pt x="290550" y="1221691"/>
                              </a:lnTo>
                              <a:lnTo>
                                <a:pt x="284565" y="1220175"/>
                              </a:lnTo>
                              <a:lnTo>
                                <a:pt x="280265" y="1214097"/>
                              </a:lnTo>
                              <a:lnTo>
                                <a:pt x="277783" y="1211677"/>
                              </a:lnTo>
                              <a:lnTo>
                                <a:pt x="274014" y="1208952"/>
                              </a:lnTo>
                              <a:lnTo>
                                <a:pt x="271126" y="1208953"/>
                              </a:lnTo>
                              <a:lnTo>
                                <a:pt x="268725" y="1210517"/>
                              </a:lnTo>
                              <a:lnTo>
                                <a:pt x="265996" y="1212952"/>
                              </a:lnTo>
                              <a:lnTo>
                                <a:pt x="260653" y="1215164"/>
                              </a:lnTo>
                              <a:lnTo>
                                <a:pt x="256868" y="1214968"/>
                              </a:lnTo>
                              <a:lnTo>
                                <a:pt x="254853" y="1214507"/>
                              </a:lnTo>
                              <a:lnTo>
                                <a:pt x="254460" y="1213349"/>
                              </a:lnTo>
                              <a:lnTo>
                                <a:pt x="254991" y="1211836"/>
                              </a:lnTo>
                              <a:lnTo>
                                <a:pt x="256291" y="1209683"/>
                              </a:lnTo>
                              <a:lnTo>
                                <a:pt x="257114" y="1207995"/>
                              </a:lnTo>
                              <a:lnTo>
                                <a:pt x="256431" y="1205873"/>
                              </a:lnTo>
                              <a:lnTo>
                                <a:pt x="254213" y="1203849"/>
                              </a:lnTo>
                              <a:lnTo>
                                <a:pt x="248058" y="1200258"/>
                              </a:lnTo>
                              <a:lnTo>
                                <a:pt x="245060" y="1199125"/>
                              </a:lnTo>
                              <a:lnTo>
                                <a:pt x="243269" y="1198749"/>
                              </a:lnTo>
                              <a:lnTo>
                                <a:pt x="240638" y="1199975"/>
                              </a:lnTo>
                              <a:lnTo>
                                <a:pt x="238508" y="1200661"/>
                              </a:lnTo>
                              <a:lnTo>
                                <a:pt x="223591" y="1202258"/>
                              </a:lnTo>
                              <a:lnTo>
                                <a:pt x="222037" y="1202738"/>
                              </a:lnTo>
                              <a:lnTo>
                                <a:pt x="221124" y="1203591"/>
                              </a:lnTo>
                              <a:lnTo>
                                <a:pt x="204234" y="1214516"/>
                              </a:lnTo>
                              <a:lnTo>
                                <a:pt x="198095" y="1216672"/>
                              </a:lnTo>
                              <a:lnTo>
                                <a:pt x="195751" y="1217063"/>
                              </a:lnTo>
                              <a:lnTo>
                                <a:pt x="194442" y="1216105"/>
                              </a:lnTo>
                              <a:lnTo>
                                <a:pt x="193312" y="1209738"/>
                              </a:lnTo>
                              <a:lnTo>
                                <a:pt x="192554" y="1208040"/>
                              </a:lnTo>
                              <a:lnTo>
                                <a:pt x="191397" y="1206378"/>
                              </a:lnTo>
                              <a:lnTo>
                                <a:pt x="185528" y="1202862"/>
                              </a:lnTo>
                              <a:lnTo>
                                <a:pt x="183323" y="1200699"/>
                              </a:lnTo>
                              <a:lnTo>
                                <a:pt x="182547" y="1199354"/>
                              </a:lnTo>
                              <a:lnTo>
                                <a:pt x="182230" y="1197888"/>
                              </a:lnTo>
                              <a:lnTo>
                                <a:pt x="181676" y="1196614"/>
                              </a:lnTo>
                              <a:lnTo>
                                <a:pt x="180733" y="1194875"/>
                              </a:lnTo>
                              <a:lnTo>
                                <a:pt x="178146" y="1192483"/>
                              </a:lnTo>
                              <a:lnTo>
                                <a:pt x="176544" y="1191744"/>
                              </a:lnTo>
                              <a:lnTo>
                                <a:pt x="175016" y="1191750"/>
                              </a:lnTo>
                              <a:lnTo>
                                <a:pt x="174076" y="1192378"/>
                              </a:lnTo>
                              <a:lnTo>
                                <a:pt x="172997" y="1193473"/>
                              </a:lnTo>
                              <a:lnTo>
                                <a:pt x="172411" y="1194876"/>
                              </a:lnTo>
                              <a:lnTo>
                                <a:pt x="172287" y="1196100"/>
                              </a:lnTo>
                              <a:lnTo>
                                <a:pt x="172528" y="1197918"/>
                              </a:lnTo>
                              <a:lnTo>
                                <a:pt x="183266" y="1217452"/>
                              </a:lnTo>
                              <a:lnTo>
                                <a:pt x="183763" y="1218723"/>
                              </a:lnTo>
                              <a:lnTo>
                                <a:pt x="183995" y="1219682"/>
                              </a:lnTo>
                              <a:lnTo>
                                <a:pt x="184002" y="1220600"/>
                              </a:lnTo>
                              <a:lnTo>
                                <a:pt x="183679" y="1221323"/>
                              </a:lnTo>
                              <a:lnTo>
                                <a:pt x="181622" y="1222691"/>
                              </a:lnTo>
                              <a:lnTo>
                                <a:pt x="173429" y="1226063"/>
                              </a:lnTo>
                              <a:lnTo>
                                <a:pt x="164313" y="1225620"/>
                              </a:lnTo>
                              <a:lnTo>
                                <a:pt x="164169" y="1221969"/>
                              </a:lnTo>
                              <a:lnTo>
                                <a:pt x="152734" y="1199192"/>
                              </a:lnTo>
                              <a:lnTo>
                                <a:pt x="152619" y="1192405"/>
                              </a:lnTo>
                              <a:lnTo>
                                <a:pt x="155562" y="1184902"/>
                              </a:lnTo>
                              <a:lnTo>
                                <a:pt x="158900" y="1171586"/>
                              </a:lnTo>
                              <a:lnTo>
                                <a:pt x="159689" y="1162068"/>
                              </a:lnTo>
                              <a:lnTo>
                                <a:pt x="158406" y="1160043"/>
                              </a:lnTo>
                              <a:lnTo>
                                <a:pt x="155841" y="1159398"/>
                              </a:lnTo>
                              <a:lnTo>
                                <a:pt x="153008" y="1154058"/>
                              </a:lnTo>
                              <a:lnTo>
                                <a:pt x="151338" y="1148162"/>
                              </a:lnTo>
                              <a:lnTo>
                                <a:pt x="150571" y="1142968"/>
                              </a:lnTo>
                              <a:lnTo>
                                <a:pt x="151727" y="1138443"/>
                              </a:lnTo>
                              <a:lnTo>
                                <a:pt x="156003" y="1134684"/>
                              </a:lnTo>
                              <a:lnTo>
                                <a:pt x="149417" y="1133932"/>
                              </a:lnTo>
                              <a:lnTo>
                                <a:pt x="133890" y="1129418"/>
                              </a:lnTo>
                              <a:lnTo>
                                <a:pt x="128485" y="1126447"/>
                              </a:lnTo>
                              <a:lnTo>
                                <a:pt x="127704" y="1125603"/>
                              </a:lnTo>
                              <a:lnTo>
                                <a:pt x="126895" y="1125260"/>
                              </a:lnTo>
                              <a:lnTo>
                                <a:pt x="125977" y="1125505"/>
                              </a:lnTo>
                              <a:lnTo>
                                <a:pt x="125144" y="1126258"/>
                              </a:lnTo>
                              <a:lnTo>
                                <a:pt x="112654" y="1129363"/>
                              </a:lnTo>
                              <a:lnTo>
                                <a:pt x="109061" y="1128980"/>
                              </a:lnTo>
                              <a:lnTo>
                                <a:pt x="106304" y="1126482"/>
                              </a:lnTo>
                              <a:lnTo>
                                <a:pt x="103563" y="1119780"/>
                              </a:lnTo>
                              <a:lnTo>
                                <a:pt x="100793" y="1116894"/>
                              </a:lnTo>
                              <a:lnTo>
                                <a:pt x="103964" y="1112133"/>
                              </a:lnTo>
                              <a:lnTo>
                                <a:pt x="99744" y="1111564"/>
                              </a:lnTo>
                              <a:lnTo>
                                <a:pt x="96890" y="1110155"/>
                              </a:lnTo>
                              <a:lnTo>
                                <a:pt x="96552" y="1107530"/>
                              </a:lnTo>
                              <a:lnTo>
                                <a:pt x="99655" y="1103299"/>
                              </a:lnTo>
                              <a:lnTo>
                                <a:pt x="94060" y="1095304"/>
                              </a:lnTo>
                              <a:lnTo>
                                <a:pt x="101338" y="1085184"/>
                              </a:lnTo>
                              <a:lnTo>
                                <a:pt x="113313" y="1076311"/>
                              </a:lnTo>
                              <a:lnTo>
                                <a:pt x="121680" y="1071934"/>
                              </a:lnTo>
                              <a:lnTo>
                                <a:pt x="121797" y="1069869"/>
                              </a:lnTo>
                              <a:lnTo>
                                <a:pt x="126202" y="1065086"/>
                              </a:lnTo>
                              <a:lnTo>
                                <a:pt x="129036" y="1060155"/>
                              </a:lnTo>
                              <a:lnTo>
                                <a:pt x="128406" y="1056686"/>
                              </a:lnTo>
                              <a:lnTo>
                                <a:pt x="103436" y="1054630"/>
                              </a:lnTo>
                              <a:lnTo>
                                <a:pt x="96214" y="1050272"/>
                              </a:lnTo>
                              <a:lnTo>
                                <a:pt x="92461" y="1041821"/>
                              </a:lnTo>
                              <a:lnTo>
                                <a:pt x="97467" y="1039005"/>
                              </a:lnTo>
                              <a:lnTo>
                                <a:pt x="77415" y="1003955"/>
                              </a:lnTo>
                              <a:lnTo>
                                <a:pt x="70877" y="996580"/>
                              </a:lnTo>
                              <a:lnTo>
                                <a:pt x="64897" y="995661"/>
                              </a:lnTo>
                              <a:lnTo>
                                <a:pt x="50356" y="998761"/>
                              </a:lnTo>
                              <a:lnTo>
                                <a:pt x="45608" y="997914"/>
                              </a:lnTo>
                              <a:lnTo>
                                <a:pt x="44476" y="993049"/>
                              </a:lnTo>
                              <a:lnTo>
                                <a:pt x="46181" y="987109"/>
                              </a:lnTo>
                              <a:lnTo>
                                <a:pt x="46324" y="981608"/>
                              </a:lnTo>
                              <a:lnTo>
                                <a:pt x="40504" y="978090"/>
                              </a:lnTo>
                              <a:lnTo>
                                <a:pt x="40045" y="976995"/>
                              </a:lnTo>
                              <a:lnTo>
                                <a:pt x="40070" y="975960"/>
                              </a:lnTo>
                              <a:lnTo>
                                <a:pt x="40356" y="974941"/>
                              </a:lnTo>
                              <a:lnTo>
                                <a:pt x="41017" y="973914"/>
                              </a:lnTo>
                              <a:lnTo>
                                <a:pt x="42248" y="966525"/>
                              </a:lnTo>
                              <a:lnTo>
                                <a:pt x="40108" y="962902"/>
                              </a:lnTo>
                              <a:lnTo>
                                <a:pt x="36678" y="960176"/>
                              </a:lnTo>
                              <a:lnTo>
                                <a:pt x="34207" y="955229"/>
                              </a:lnTo>
                              <a:lnTo>
                                <a:pt x="33122" y="947818"/>
                              </a:lnTo>
                              <a:lnTo>
                                <a:pt x="38518" y="949538"/>
                              </a:lnTo>
                              <a:lnTo>
                                <a:pt x="43994" y="944983"/>
                              </a:lnTo>
                              <a:lnTo>
                                <a:pt x="46303" y="938310"/>
                              </a:lnTo>
                              <a:lnTo>
                                <a:pt x="45836" y="933011"/>
                              </a:lnTo>
                              <a:lnTo>
                                <a:pt x="45798" y="928063"/>
                              </a:lnTo>
                              <a:lnTo>
                                <a:pt x="49308" y="922527"/>
                              </a:lnTo>
                              <a:lnTo>
                                <a:pt x="54432" y="919994"/>
                              </a:lnTo>
                              <a:lnTo>
                                <a:pt x="62509" y="921188"/>
                              </a:lnTo>
                              <a:lnTo>
                                <a:pt x="66819" y="916587"/>
                              </a:lnTo>
                              <a:lnTo>
                                <a:pt x="69364" y="910847"/>
                              </a:lnTo>
                              <a:lnTo>
                                <a:pt x="69746" y="906308"/>
                              </a:lnTo>
                              <a:lnTo>
                                <a:pt x="67391" y="894382"/>
                              </a:lnTo>
                              <a:lnTo>
                                <a:pt x="68286" y="890645"/>
                              </a:lnTo>
                              <a:lnTo>
                                <a:pt x="70367" y="887660"/>
                              </a:lnTo>
                              <a:lnTo>
                                <a:pt x="71211" y="885400"/>
                              </a:lnTo>
                              <a:lnTo>
                                <a:pt x="59703" y="880596"/>
                              </a:lnTo>
                              <a:lnTo>
                                <a:pt x="51545" y="874745"/>
                              </a:lnTo>
                              <a:lnTo>
                                <a:pt x="48977" y="871540"/>
                              </a:lnTo>
                              <a:lnTo>
                                <a:pt x="48321" y="866938"/>
                              </a:lnTo>
                              <a:lnTo>
                                <a:pt x="48297" y="858675"/>
                              </a:lnTo>
                              <a:lnTo>
                                <a:pt x="49959" y="854007"/>
                              </a:lnTo>
                              <a:lnTo>
                                <a:pt x="52440" y="849330"/>
                              </a:lnTo>
                              <a:lnTo>
                                <a:pt x="51877" y="846305"/>
                              </a:lnTo>
                              <a:lnTo>
                                <a:pt x="38894" y="847088"/>
                              </a:lnTo>
                              <a:lnTo>
                                <a:pt x="29652" y="843385"/>
                              </a:lnTo>
                              <a:lnTo>
                                <a:pt x="24717" y="842400"/>
                              </a:lnTo>
                              <a:lnTo>
                                <a:pt x="19768" y="843489"/>
                              </a:lnTo>
                              <a:lnTo>
                                <a:pt x="10160" y="847546"/>
                              </a:lnTo>
                              <a:lnTo>
                                <a:pt x="5196" y="848244"/>
                              </a:lnTo>
                              <a:lnTo>
                                <a:pt x="5717" y="833822"/>
                              </a:lnTo>
                              <a:lnTo>
                                <a:pt x="1207" y="817059"/>
                              </a:lnTo>
                              <a:lnTo>
                                <a:pt x="0" y="803565"/>
                              </a:lnTo>
                              <a:lnTo>
                                <a:pt x="10378" y="798880"/>
                              </a:lnTo>
                              <a:lnTo>
                                <a:pt x="15172" y="801991"/>
                              </a:lnTo>
                              <a:lnTo>
                                <a:pt x="19094" y="807816"/>
                              </a:lnTo>
                              <a:lnTo>
                                <a:pt x="23608" y="812508"/>
                              </a:lnTo>
                              <a:lnTo>
                                <a:pt x="30253" y="812203"/>
                              </a:lnTo>
                              <a:lnTo>
                                <a:pt x="34964" y="807605"/>
                              </a:lnTo>
                              <a:lnTo>
                                <a:pt x="42745" y="793494"/>
                              </a:lnTo>
                              <a:lnTo>
                                <a:pt x="47901" y="788208"/>
                              </a:lnTo>
                              <a:lnTo>
                                <a:pt x="82617" y="764112"/>
                              </a:lnTo>
                              <a:lnTo>
                                <a:pt x="103669" y="754206"/>
                              </a:lnTo>
                              <a:lnTo>
                                <a:pt x="109413" y="747420"/>
                              </a:lnTo>
                              <a:lnTo>
                                <a:pt x="102315" y="739942"/>
                              </a:lnTo>
                              <a:lnTo>
                                <a:pt x="110882" y="733706"/>
                              </a:lnTo>
                              <a:lnTo>
                                <a:pt x="113827" y="732206"/>
                              </a:lnTo>
                              <a:lnTo>
                                <a:pt x="105783" y="728892"/>
                              </a:lnTo>
                              <a:lnTo>
                                <a:pt x="87233" y="740132"/>
                              </a:lnTo>
                              <a:lnTo>
                                <a:pt x="79116" y="734941"/>
                              </a:lnTo>
                              <a:lnTo>
                                <a:pt x="77193" y="724239"/>
                              </a:lnTo>
                              <a:lnTo>
                                <a:pt x="78989" y="711553"/>
                              </a:lnTo>
                              <a:lnTo>
                                <a:pt x="82733" y="700360"/>
                              </a:lnTo>
                              <a:lnTo>
                                <a:pt x="86764" y="694278"/>
                              </a:lnTo>
                              <a:lnTo>
                                <a:pt x="94842" y="685501"/>
                              </a:lnTo>
                              <a:lnTo>
                                <a:pt x="115134" y="652684"/>
                              </a:lnTo>
                              <a:lnTo>
                                <a:pt x="119071" y="649229"/>
                              </a:lnTo>
                              <a:lnTo>
                                <a:pt x="128508" y="643410"/>
                              </a:lnTo>
                              <a:lnTo>
                                <a:pt x="132338" y="638582"/>
                              </a:lnTo>
                              <a:lnTo>
                                <a:pt x="134665" y="631582"/>
                              </a:lnTo>
                              <a:lnTo>
                                <a:pt x="136492" y="619132"/>
                              </a:lnTo>
                              <a:lnTo>
                                <a:pt x="138844" y="614234"/>
                              </a:lnTo>
                              <a:lnTo>
                                <a:pt x="133843" y="607475"/>
                              </a:lnTo>
                              <a:lnTo>
                                <a:pt x="134930" y="596980"/>
                              </a:lnTo>
                              <a:lnTo>
                                <a:pt x="138355" y="584994"/>
                              </a:lnTo>
                              <a:lnTo>
                                <a:pt x="140295" y="573766"/>
                              </a:lnTo>
                              <a:lnTo>
                                <a:pt x="139166" y="563308"/>
                              </a:lnTo>
                              <a:lnTo>
                                <a:pt x="137715" y="544449"/>
                              </a:lnTo>
                              <a:lnTo>
                                <a:pt x="124369" y="527002"/>
                              </a:lnTo>
                              <a:lnTo>
                                <a:pt x="102679" y="493003"/>
                              </a:lnTo>
                              <a:lnTo>
                                <a:pt x="101558" y="485904"/>
                              </a:lnTo>
                              <a:lnTo>
                                <a:pt x="103948" y="477857"/>
                              </a:lnTo>
                              <a:lnTo>
                                <a:pt x="108844" y="465326"/>
                              </a:lnTo>
                              <a:lnTo>
                                <a:pt x="85507" y="453316"/>
                              </a:lnTo>
                              <a:lnTo>
                                <a:pt x="78014" y="442441"/>
                              </a:lnTo>
                              <a:lnTo>
                                <a:pt x="83746" y="426556"/>
                              </a:lnTo>
                              <a:lnTo>
                                <a:pt x="80457" y="422716"/>
                              </a:lnTo>
                              <a:lnTo>
                                <a:pt x="72929" y="416233"/>
                              </a:lnTo>
                              <a:lnTo>
                                <a:pt x="68993" y="414039"/>
                              </a:lnTo>
                              <a:lnTo>
                                <a:pt x="58714" y="413647"/>
                              </a:lnTo>
                              <a:lnTo>
                                <a:pt x="55295" y="412001"/>
                              </a:lnTo>
                              <a:lnTo>
                                <a:pt x="55965" y="405884"/>
                              </a:lnTo>
                              <a:lnTo>
                                <a:pt x="58186" y="403923"/>
                              </a:lnTo>
                              <a:lnTo>
                                <a:pt x="64297" y="398529"/>
                              </a:lnTo>
                              <a:lnTo>
                                <a:pt x="65624" y="387030"/>
                              </a:lnTo>
                              <a:lnTo>
                                <a:pt x="61596" y="375692"/>
                              </a:lnTo>
                              <a:lnTo>
                                <a:pt x="53953" y="369018"/>
                              </a:lnTo>
                              <a:lnTo>
                                <a:pt x="55471" y="364002"/>
                              </a:lnTo>
                              <a:lnTo>
                                <a:pt x="61598" y="360187"/>
                              </a:lnTo>
                              <a:lnTo>
                                <a:pt x="76154" y="358499"/>
                              </a:lnTo>
                              <a:lnTo>
                                <a:pt x="83148" y="355991"/>
                              </a:lnTo>
                              <a:lnTo>
                                <a:pt x="90767" y="350986"/>
                              </a:lnTo>
                              <a:lnTo>
                                <a:pt x="95996" y="348576"/>
                              </a:lnTo>
                              <a:lnTo>
                                <a:pt x="110584" y="345553"/>
                              </a:lnTo>
                              <a:lnTo>
                                <a:pt x="121843" y="349300"/>
                              </a:lnTo>
                              <a:lnTo>
                                <a:pt x="130026" y="351928"/>
                              </a:lnTo>
                              <a:lnTo>
                                <a:pt x="135628" y="353677"/>
                              </a:lnTo>
                              <a:lnTo>
                                <a:pt x="131331" y="345903"/>
                              </a:lnTo>
                              <a:lnTo>
                                <a:pt x="119002" y="331259"/>
                              </a:lnTo>
                              <a:lnTo>
                                <a:pt x="114831" y="327666"/>
                              </a:lnTo>
                              <a:lnTo>
                                <a:pt x="127195" y="321854"/>
                              </a:lnTo>
                              <a:lnTo>
                                <a:pt x="138237" y="327905"/>
                              </a:lnTo>
                              <a:lnTo>
                                <a:pt x="149024" y="337785"/>
                              </a:lnTo>
                              <a:lnTo>
                                <a:pt x="160651" y="343387"/>
                              </a:lnTo>
                              <a:lnTo>
                                <a:pt x="171793" y="341582"/>
                              </a:lnTo>
                              <a:lnTo>
                                <a:pt x="174687" y="342103"/>
                              </a:lnTo>
                              <a:lnTo>
                                <a:pt x="177061" y="344695"/>
                              </a:lnTo>
                              <a:lnTo>
                                <a:pt x="180559" y="351940"/>
                              </a:lnTo>
                              <a:lnTo>
                                <a:pt x="182051" y="353994"/>
                              </a:lnTo>
                              <a:lnTo>
                                <a:pt x="195457" y="356821"/>
                              </a:lnTo>
                              <a:lnTo>
                                <a:pt x="200992" y="360493"/>
                              </a:lnTo>
                              <a:lnTo>
                                <a:pt x="201550" y="369450"/>
                              </a:lnTo>
                              <a:lnTo>
                                <a:pt x="214995" y="366482"/>
                              </a:lnTo>
                              <a:lnTo>
                                <a:pt x="216770" y="360867"/>
                              </a:lnTo>
                              <a:lnTo>
                                <a:pt x="214606" y="347823"/>
                              </a:lnTo>
                              <a:lnTo>
                                <a:pt x="236832" y="355780"/>
                              </a:lnTo>
                              <a:lnTo>
                                <a:pt x="244012" y="356170"/>
                              </a:lnTo>
                              <a:lnTo>
                                <a:pt x="249989" y="353830"/>
                              </a:lnTo>
                              <a:lnTo>
                                <a:pt x="268055" y="341389"/>
                              </a:lnTo>
                              <a:lnTo>
                                <a:pt x="303768" y="331193"/>
                              </a:lnTo>
                              <a:lnTo>
                                <a:pt x="335011" y="331793"/>
                              </a:lnTo>
                              <a:lnTo>
                                <a:pt x="344815" y="327093"/>
                              </a:lnTo>
                              <a:lnTo>
                                <a:pt x="353502" y="317690"/>
                              </a:lnTo>
                              <a:lnTo>
                                <a:pt x="362279" y="303449"/>
                              </a:lnTo>
                              <a:lnTo>
                                <a:pt x="365311" y="300419"/>
                              </a:lnTo>
                              <a:lnTo>
                                <a:pt x="368026" y="300080"/>
                              </a:lnTo>
                              <a:lnTo>
                                <a:pt x="369895" y="298427"/>
                              </a:lnTo>
                              <a:lnTo>
                                <a:pt x="370569" y="291460"/>
                              </a:lnTo>
                              <a:lnTo>
                                <a:pt x="369889" y="287564"/>
                              </a:lnTo>
                              <a:lnTo>
                                <a:pt x="368208" y="284713"/>
                              </a:lnTo>
                              <a:lnTo>
                                <a:pt x="359605" y="274609"/>
                              </a:lnTo>
                              <a:lnTo>
                                <a:pt x="337301" y="260551"/>
                              </a:lnTo>
                              <a:lnTo>
                                <a:pt x="329719" y="257870"/>
                              </a:lnTo>
                              <a:lnTo>
                                <a:pt x="324332" y="253613"/>
                              </a:lnTo>
                              <a:lnTo>
                                <a:pt x="324056" y="244868"/>
                              </a:lnTo>
                              <a:lnTo>
                                <a:pt x="326795" y="239044"/>
                              </a:lnTo>
                              <a:lnTo>
                                <a:pt x="330029" y="237700"/>
                              </a:lnTo>
                              <a:lnTo>
                                <a:pt x="333744" y="237623"/>
                              </a:lnTo>
                              <a:lnTo>
                                <a:pt x="338062" y="235713"/>
                              </a:lnTo>
                              <a:lnTo>
                                <a:pt x="341075" y="232270"/>
                              </a:lnTo>
                              <a:lnTo>
                                <a:pt x="344312" y="225139"/>
                              </a:lnTo>
                              <a:lnTo>
                                <a:pt x="346326" y="221986"/>
                              </a:lnTo>
                              <a:lnTo>
                                <a:pt x="352588" y="216071"/>
                              </a:lnTo>
                              <a:lnTo>
                                <a:pt x="358367" y="213193"/>
                              </a:lnTo>
                              <a:lnTo>
                                <a:pt x="360379" y="213069"/>
                              </a:lnTo>
                              <a:lnTo>
                                <a:pt x="381224" y="211755"/>
                              </a:lnTo>
                              <a:lnTo>
                                <a:pt x="385846" y="207913"/>
                              </a:lnTo>
                              <a:lnTo>
                                <a:pt x="394382" y="192410"/>
                              </a:lnTo>
                              <a:lnTo>
                                <a:pt x="401542" y="185582"/>
                              </a:lnTo>
                              <a:lnTo>
                                <a:pt x="416888" y="179694"/>
                              </a:lnTo>
                              <a:lnTo>
                                <a:pt x="424175" y="173797"/>
                              </a:lnTo>
                              <a:lnTo>
                                <a:pt x="433030" y="160784"/>
                              </a:lnTo>
                              <a:lnTo>
                                <a:pt x="437002" y="156548"/>
                              </a:lnTo>
                              <a:lnTo>
                                <a:pt x="453001" y="147771"/>
                              </a:lnTo>
                              <a:lnTo>
                                <a:pt x="454116" y="144878"/>
                              </a:lnTo>
                              <a:lnTo>
                                <a:pt x="453314" y="143212"/>
                              </a:lnTo>
                              <a:lnTo>
                                <a:pt x="453342" y="143215"/>
                              </a:lnTo>
                              <a:lnTo>
                                <a:pt x="462560" y="144043"/>
                              </a:lnTo>
                              <a:lnTo>
                                <a:pt x="477287" y="138549"/>
                              </a:lnTo>
                              <a:lnTo>
                                <a:pt x="482386" y="135173"/>
                              </a:lnTo>
                              <a:lnTo>
                                <a:pt x="485058" y="132571"/>
                              </a:lnTo>
                              <a:lnTo>
                                <a:pt x="487139" y="131010"/>
                              </a:lnTo>
                              <a:lnTo>
                                <a:pt x="535360" y="131137"/>
                              </a:lnTo>
                              <a:lnTo>
                                <a:pt x="549971" y="128542"/>
                              </a:lnTo>
                              <a:lnTo>
                                <a:pt x="567230" y="117649"/>
                              </a:lnTo>
                              <a:lnTo>
                                <a:pt x="572582" y="113024"/>
                              </a:lnTo>
                              <a:lnTo>
                                <a:pt x="574329" y="111914"/>
                              </a:lnTo>
                              <a:lnTo>
                                <a:pt x="575931" y="111241"/>
                              </a:lnTo>
                              <a:lnTo>
                                <a:pt x="585002" y="109682"/>
                              </a:lnTo>
                              <a:lnTo>
                                <a:pt x="588816" y="107990"/>
                              </a:lnTo>
                              <a:lnTo>
                                <a:pt x="591497" y="106149"/>
                              </a:lnTo>
                              <a:lnTo>
                                <a:pt x="610034" y="88345"/>
                              </a:lnTo>
                              <a:lnTo>
                                <a:pt x="626722" y="75485"/>
                              </a:lnTo>
                              <a:lnTo>
                                <a:pt x="628656" y="74527"/>
                              </a:lnTo>
                              <a:lnTo>
                                <a:pt x="633670" y="73779"/>
                              </a:lnTo>
                              <a:lnTo>
                                <a:pt x="635903" y="73927"/>
                              </a:lnTo>
                              <a:lnTo>
                                <a:pt x="642402" y="75308"/>
                              </a:lnTo>
                              <a:lnTo>
                                <a:pt x="643109" y="75246"/>
                              </a:lnTo>
                              <a:lnTo>
                                <a:pt x="643494" y="75115"/>
                              </a:lnTo>
                              <a:lnTo>
                                <a:pt x="645028" y="73282"/>
                              </a:lnTo>
                              <a:lnTo>
                                <a:pt x="646818" y="70483"/>
                              </a:lnTo>
                              <a:lnTo>
                                <a:pt x="647727" y="69425"/>
                              </a:lnTo>
                              <a:lnTo>
                                <a:pt x="648342" y="68916"/>
                              </a:lnTo>
                              <a:lnTo>
                                <a:pt x="648665" y="68972"/>
                              </a:lnTo>
                              <a:lnTo>
                                <a:pt x="650618" y="64760"/>
                              </a:lnTo>
                              <a:lnTo>
                                <a:pt x="653102" y="56650"/>
                              </a:lnTo>
                              <a:lnTo>
                                <a:pt x="654470" y="53522"/>
                              </a:lnTo>
                              <a:lnTo>
                                <a:pt x="656137" y="51501"/>
                              </a:lnTo>
                              <a:lnTo>
                                <a:pt x="658600" y="50770"/>
                              </a:lnTo>
                              <a:lnTo>
                                <a:pt x="658803" y="49742"/>
                              </a:lnTo>
                              <a:lnTo>
                                <a:pt x="658209" y="48329"/>
                              </a:lnTo>
                              <a:lnTo>
                                <a:pt x="655955" y="45077"/>
                              </a:lnTo>
                              <a:lnTo>
                                <a:pt x="653344" y="43613"/>
                              </a:lnTo>
                              <a:lnTo>
                                <a:pt x="652382" y="40560"/>
                              </a:lnTo>
                              <a:lnTo>
                                <a:pt x="652030" y="38505"/>
                              </a:lnTo>
                              <a:lnTo>
                                <a:pt x="656976" y="20418"/>
                              </a:lnTo>
                              <a:lnTo>
                                <a:pt x="658752" y="17854"/>
                              </a:lnTo>
                              <a:lnTo>
                                <a:pt x="659596" y="17001"/>
                              </a:lnTo>
                              <a:lnTo>
                                <a:pt x="661132" y="16409"/>
                              </a:lnTo>
                              <a:lnTo>
                                <a:pt x="662372" y="16488"/>
                              </a:lnTo>
                              <a:lnTo>
                                <a:pt x="686972" y="25175"/>
                              </a:lnTo>
                              <a:lnTo>
                                <a:pt x="688597" y="26507"/>
                              </a:lnTo>
                              <a:lnTo>
                                <a:pt x="689690" y="27614"/>
                              </a:lnTo>
                              <a:lnTo>
                                <a:pt x="690777" y="30316"/>
                              </a:lnTo>
                              <a:lnTo>
                                <a:pt x="691468" y="33508"/>
                              </a:lnTo>
                              <a:lnTo>
                                <a:pt x="693696" y="53288"/>
                              </a:lnTo>
                              <a:lnTo>
                                <a:pt x="694561" y="55242"/>
                              </a:lnTo>
                              <a:lnTo>
                                <a:pt x="695963" y="56803"/>
                              </a:lnTo>
                              <a:lnTo>
                                <a:pt x="704333" y="60220"/>
                              </a:lnTo>
                              <a:lnTo>
                                <a:pt x="727377" y="76009"/>
                              </a:lnTo>
                              <a:lnTo>
                                <a:pt x="728523" y="77248"/>
                              </a:lnTo>
                              <a:lnTo>
                                <a:pt x="732187" y="82290"/>
                              </a:lnTo>
                              <a:lnTo>
                                <a:pt x="734384" y="83434"/>
                              </a:lnTo>
                              <a:lnTo>
                                <a:pt x="736700" y="83826"/>
                              </a:lnTo>
                              <a:lnTo>
                                <a:pt x="759922" y="75549"/>
                              </a:lnTo>
                              <a:lnTo>
                                <a:pt x="761596" y="75696"/>
                              </a:lnTo>
                              <a:lnTo>
                                <a:pt x="763682" y="76447"/>
                              </a:lnTo>
                              <a:lnTo>
                                <a:pt x="765403" y="79908"/>
                              </a:lnTo>
                              <a:lnTo>
                                <a:pt x="768413" y="83679"/>
                              </a:lnTo>
                              <a:lnTo>
                                <a:pt x="771362" y="86664"/>
                              </a:lnTo>
                              <a:lnTo>
                                <a:pt x="775828" y="93839"/>
                              </a:lnTo>
                              <a:lnTo>
                                <a:pt x="781861" y="106022"/>
                              </a:lnTo>
                              <a:lnTo>
                                <a:pt x="785096" y="111364"/>
                              </a:lnTo>
                              <a:lnTo>
                                <a:pt x="785852" y="113046"/>
                              </a:lnTo>
                              <a:lnTo>
                                <a:pt x="786074" y="114503"/>
                              </a:lnTo>
                              <a:lnTo>
                                <a:pt x="784788" y="115643"/>
                              </a:lnTo>
                              <a:lnTo>
                                <a:pt x="783523" y="116131"/>
                              </a:lnTo>
                              <a:lnTo>
                                <a:pt x="772798" y="117334"/>
                              </a:lnTo>
                              <a:lnTo>
                                <a:pt x="771477" y="117880"/>
                              </a:lnTo>
                              <a:lnTo>
                                <a:pt x="770564" y="119180"/>
                              </a:lnTo>
                              <a:lnTo>
                                <a:pt x="770340" y="120948"/>
                              </a:lnTo>
                              <a:lnTo>
                                <a:pt x="770980" y="124430"/>
                              </a:lnTo>
                              <a:lnTo>
                                <a:pt x="771414" y="125981"/>
                              </a:lnTo>
                              <a:lnTo>
                                <a:pt x="772069" y="127468"/>
                              </a:lnTo>
                              <a:lnTo>
                                <a:pt x="774077" y="130598"/>
                              </a:lnTo>
                              <a:lnTo>
                                <a:pt x="775906" y="134253"/>
                              </a:lnTo>
                              <a:lnTo>
                                <a:pt x="775799" y="135802"/>
                              </a:lnTo>
                              <a:lnTo>
                                <a:pt x="775036" y="137446"/>
                              </a:lnTo>
                              <a:lnTo>
                                <a:pt x="772814" y="140520"/>
                              </a:lnTo>
                              <a:lnTo>
                                <a:pt x="766222" y="146917"/>
                              </a:lnTo>
                              <a:lnTo>
                                <a:pt x="764849" y="148926"/>
                              </a:lnTo>
                              <a:lnTo>
                                <a:pt x="764765" y="149797"/>
                              </a:lnTo>
                              <a:lnTo>
                                <a:pt x="764831" y="151011"/>
                              </a:lnTo>
                              <a:lnTo>
                                <a:pt x="765508" y="153428"/>
                              </a:lnTo>
                              <a:lnTo>
                                <a:pt x="767329" y="157307"/>
                              </a:lnTo>
                              <a:lnTo>
                                <a:pt x="767763" y="158918"/>
                              </a:lnTo>
                              <a:lnTo>
                                <a:pt x="767648" y="160660"/>
                              </a:lnTo>
                              <a:lnTo>
                                <a:pt x="766811" y="162878"/>
                              </a:lnTo>
                              <a:lnTo>
                                <a:pt x="764622" y="166440"/>
                              </a:lnTo>
                              <a:lnTo>
                                <a:pt x="759837" y="171199"/>
                              </a:lnTo>
                              <a:lnTo>
                                <a:pt x="758571" y="173210"/>
                              </a:lnTo>
                              <a:lnTo>
                                <a:pt x="758458" y="174891"/>
                              </a:lnTo>
                              <a:lnTo>
                                <a:pt x="759399" y="177528"/>
                              </a:lnTo>
                              <a:lnTo>
                                <a:pt x="760824" y="178758"/>
                              </a:lnTo>
                              <a:lnTo>
                                <a:pt x="763237" y="179759"/>
                              </a:lnTo>
                              <a:lnTo>
                                <a:pt x="766489" y="180049"/>
                              </a:lnTo>
                              <a:lnTo>
                                <a:pt x="769635" y="180807"/>
                              </a:lnTo>
                              <a:lnTo>
                                <a:pt x="770061" y="181058"/>
                              </a:lnTo>
                              <a:lnTo>
                                <a:pt x="770844" y="183599"/>
                              </a:lnTo>
                              <a:lnTo>
                                <a:pt x="771371" y="187254"/>
                              </a:lnTo>
                              <a:lnTo>
                                <a:pt x="772677" y="188807"/>
                              </a:lnTo>
                              <a:lnTo>
                                <a:pt x="774384" y="189810"/>
                              </a:lnTo>
                              <a:lnTo>
                                <a:pt x="778843" y="189829"/>
                              </a:lnTo>
                              <a:lnTo>
                                <a:pt x="785188" y="188785"/>
                              </a:lnTo>
                              <a:lnTo>
                                <a:pt x="789488" y="189210"/>
                              </a:lnTo>
                              <a:lnTo>
                                <a:pt x="795714" y="191725"/>
                              </a:lnTo>
                              <a:lnTo>
                                <a:pt x="797528" y="192789"/>
                              </a:lnTo>
                              <a:lnTo>
                                <a:pt x="798797" y="193881"/>
                              </a:lnTo>
                              <a:lnTo>
                                <a:pt x="798665" y="196213"/>
                              </a:lnTo>
                              <a:lnTo>
                                <a:pt x="797355" y="199601"/>
                              </a:lnTo>
                              <a:lnTo>
                                <a:pt x="793462" y="207012"/>
                              </a:lnTo>
                              <a:lnTo>
                                <a:pt x="790994" y="214057"/>
                              </a:lnTo>
                              <a:lnTo>
                                <a:pt x="790791" y="216875"/>
                              </a:lnTo>
                              <a:lnTo>
                                <a:pt x="789812" y="220079"/>
                              </a:lnTo>
                              <a:lnTo>
                                <a:pt x="788255" y="222660"/>
                              </a:lnTo>
                              <a:lnTo>
                                <a:pt x="784457" y="223301"/>
                              </a:lnTo>
                              <a:lnTo>
                                <a:pt x="779934" y="223385"/>
                              </a:lnTo>
                              <a:lnTo>
                                <a:pt x="773080" y="224736"/>
                              </a:lnTo>
                              <a:lnTo>
                                <a:pt x="764161" y="228526"/>
                              </a:lnTo>
                              <a:lnTo>
                                <a:pt x="757842" y="233218"/>
                              </a:lnTo>
                              <a:lnTo>
                                <a:pt x="753659" y="237540"/>
                              </a:lnTo>
                              <a:lnTo>
                                <a:pt x="753006" y="240606"/>
                              </a:lnTo>
                              <a:lnTo>
                                <a:pt x="755770" y="247341"/>
                              </a:lnTo>
                              <a:lnTo>
                                <a:pt x="757060" y="250979"/>
                              </a:lnTo>
                              <a:lnTo>
                                <a:pt x="759633" y="260147"/>
                              </a:lnTo>
                              <a:lnTo>
                                <a:pt x="760422" y="260958"/>
                              </a:lnTo>
                              <a:lnTo>
                                <a:pt x="762136" y="261905"/>
                              </a:lnTo>
                              <a:lnTo>
                                <a:pt x="771902" y="265566"/>
                              </a:lnTo>
                              <a:lnTo>
                                <a:pt x="777887" y="269241"/>
                              </a:lnTo>
                              <a:lnTo>
                                <a:pt x="779470" y="270834"/>
                              </a:lnTo>
                              <a:lnTo>
                                <a:pt x="780886" y="270925"/>
                              </a:lnTo>
                              <a:lnTo>
                                <a:pt x="782885" y="269883"/>
                              </a:lnTo>
                              <a:lnTo>
                                <a:pt x="798652" y="255666"/>
                              </a:lnTo>
                              <a:lnTo>
                                <a:pt x="804131" y="253229"/>
                              </a:lnTo>
                              <a:lnTo>
                                <a:pt x="816968" y="251369"/>
                              </a:lnTo>
                              <a:lnTo>
                                <a:pt x="829418" y="256438"/>
                              </a:lnTo>
                              <a:lnTo>
                                <a:pt x="854514" y="247763"/>
                              </a:lnTo>
                              <a:lnTo>
                                <a:pt x="860945" y="244263"/>
                              </a:lnTo>
                              <a:lnTo>
                                <a:pt x="865444" y="240320"/>
                              </a:lnTo>
                              <a:lnTo>
                                <a:pt x="867738" y="236574"/>
                              </a:lnTo>
                              <a:lnTo>
                                <a:pt x="873947" y="229430"/>
                              </a:lnTo>
                              <a:lnTo>
                                <a:pt x="885527" y="219781"/>
                              </a:lnTo>
                              <a:lnTo>
                                <a:pt x="929647" y="233838"/>
                              </a:lnTo>
                              <a:lnTo>
                                <a:pt x="932169" y="233242"/>
                              </a:lnTo>
                              <a:lnTo>
                                <a:pt x="933994" y="232258"/>
                              </a:lnTo>
                              <a:lnTo>
                                <a:pt x="934723" y="231495"/>
                              </a:lnTo>
                              <a:lnTo>
                                <a:pt x="935590" y="229701"/>
                              </a:lnTo>
                              <a:lnTo>
                                <a:pt x="938657" y="221241"/>
                              </a:lnTo>
                              <a:lnTo>
                                <a:pt x="939919" y="218910"/>
                              </a:lnTo>
                              <a:lnTo>
                                <a:pt x="941491" y="217164"/>
                              </a:lnTo>
                              <a:lnTo>
                                <a:pt x="955786" y="208552"/>
                              </a:lnTo>
                              <a:lnTo>
                                <a:pt x="959288" y="205806"/>
                              </a:lnTo>
                              <a:lnTo>
                                <a:pt x="961138" y="203787"/>
                              </a:lnTo>
                              <a:lnTo>
                                <a:pt x="963059" y="201117"/>
                              </a:lnTo>
                              <a:lnTo>
                                <a:pt x="965128" y="197654"/>
                              </a:lnTo>
                              <a:lnTo>
                                <a:pt x="967086" y="193567"/>
                              </a:lnTo>
                              <a:lnTo>
                                <a:pt x="967573" y="191630"/>
                              </a:lnTo>
                              <a:lnTo>
                                <a:pt x="967337" y="190277"/>
                              </a:lnTo>
                              <a:lnTo>
                                <a:pt x="963660" y="186825"/>
                              </a:lnTo>
                              <a:lnTo>
                                <a:pt x="956352" y="181633"/>
                              </a:lnTo>
                              <a:lnTo>
                                <a:pt x="955770" y="181055"/>
                              </a:lnTo>
                              <a:lnTo>
                                <a:pt x="954887" y="175562"/>
                              </a:lnTo>
                              <a:lnTo>
                                <a:pt x="954683" y="155098"/>
                              </a:lnTo>
                              <a:lnTo>
                                <a:pt x="956009" y="134261"/>
                              </a:lnTo>
                              <a:lnTo>
                                <a:pt x="956012" y="124178"/>
                              </a:lnTo>
                              <a:lnTo>
                                <a:pt x="954816" y="114360"/>
                              </a:lnTo>
                              <a:lnTo>
                                <a:pt x="952858" y="104700"/>
                              </a:lnTo>
                              <a:lnTo>
                                <a:pt x="950071" y="95665"/>
                              </a:lnTo>
                              <a:lnTo>
                                <a:pt x="948135" y="91208"/>
                              </a:lnTo>
                              <a:lnTo>
                                <a:pt x="945658" y="88094"/>
                              </a:lnTo>
                              <a:lnTo>
                                <a:pt x="935798" y="80490"/>
                              </a:lnTo>
                              <a:lnTo>
                                <a:pt x="913424" y="69124"/>
                              </a:lnTo>
                              <a:lnTo>
                                <a:pt x="910936" y="65327"/>
                              </a:lnTo>
                              <a:lnTo>
                                <a:pt x="909241" y="62205"/>
                              </a:lnTo>
                              <a:lnTo>
                                <a:pt x="902991" y="38635"/>
                              </a:lnTo>
                              <a:lnTo>
                                <a:pt x="910701" y="41816"/>
                              </a:lnTo>
                              <a:lnTo>
                                <a:pt x="918642" y="42014"/>
                              </a:lnTo>
                              <a:lnTo>
                                <a:pt x="920036" y="42438"/>
                              </a:lnTo>
                              <a:lnTo>
                                <a:pt x="922695" y="43947"/>
                              </a:lnTo>
                              <a:lnTo>
                                <a:pt x="925643" y="44845"/>
                              </a:lnTo>
                              <a:lnTo>
                                <a:pt x="945507" y="42767"/>
                              </a:lnTo>
                              <a:lnTo>
                                <a:pt x="951655" y="40039"/>
                              </a:lnTo>
                              <a:lnTo>
                                <a:pt x="954141" y="38066"/>
                              </a:lnTo>
                              <a:lnTo>
                                <a:pt x="955598" y="36183"/>
                              </a:lnTo>
                              <a:lnTo>
                                <a:pt x="956301" y="34192"/>
                              </a:lnTo>
                              <a:lnTo>
                                <a:pt x="959385" y="20175"/>
                              </a:lnTo>
                              <a:lnTo>
                                <a:pt x="959739" y="19061"/>
                              </a:lnTo>
                              <a:lnTo>
                                <a:pt x="960197" y="18126"/>
                              </a:lnTo>
                              <a:lnTo>
                                <a:pt x="960868" y="17258"/>
                              </a:lnTo>
                              <a:lnTo>
                                <a:pt x="963131" y="15455"/>
                              </a:lnTo>
                              <a:lnTo>
                                <a:pt x="966315" y="13561"/>
                              </a:lnTo>
                              <a:lnTo>
                                <a:pt x="970135" y="10690"/>
                              </a:lnTo>
                              <a:lnTo>
                                <a:pt x="971858" y="8860"/>
                              </a:lnTo>
                              <a:lnTo>
                                <a:pt x="978949" y="8130"/>
                              </a:lnTo>
                              <a:lnTo>
                                <a:pt x="996162" y="9139"/>
                              </a:lnTo>
                              <a:lnTo>
                                <a:pt x="1001801" y="8143"/>
                              </a:lnTo>
                              <a:lnTo>
                                <a:pt x="1019238" y="110"/>
                              </a:lnTo>
                              <a:lnTo>
                                <a:pt x="1020806" y="0"/>
                              </a:lnTo>
                              <a:lnTo>
                                <a:pt x="1022961" y="127"/>
                              </a:lnTo>
                              <a:lnTo>
                                <a:pt x="1028744" y="2678"/>
                              </a:lnTo>
                              <a:lnTo>
                                <a:pt x="1031427" y="5551"/>
                              </a:lnTo>
                              <a:lnTo>
                                <a:pt x="1034393" y="7870"/>
                              </a:lnTo>
                              <a:lnTo>
                                <a:pt x="1043519" y="25735"/>
                              </a:lnTo>
                              <a:lnTo>
                                <a:pt x="1044422" y="30931"/>
                              </a:lnTo>
                              <a:lnTo>
                                <a:pt x="1044550" y="34598"/>
                              </a:lnTo>
                              <a:lnTo>
                                <a:pt x="1044338" y="36677"/>
                              </a:lnTo>
                              <a:lnTo>
                                <a:pt x="1043399" y="42079"/>
                              </a:lnTo>
                              <a:lnTo>
                                <a:pt x="1043279" y="44826"/>
                              </a:lnTo>
                              <a:lnTo>
                                <a:pt x="1043384" y="47253"/>
                              </a:lnTo>
                              <a:lnTo>
                                <a:pt x="1043880" y="49141"/>
                              </a:lnTo>
                              <a:lnTo>
                                <a:pt x="1044951" y="51827"/>
                              </a:lnTo>
                              <a:lnTo>
                                <a:pt x="1045295" y="53268"/>
                              </a:lnTo>
                              <a:lnTo>
                                <a:pt x="1045142" y="55157"/>
                              </a:lnTo>
                              <a:lnTo>
                                <a:pt x="1043909" y="61500"/>
                              </a:lnTo>
                              <a:lnTo>
                                <a:pt x="1043618" y="64639"/>
                              </a:lnTo>
                              <a:lnTo>
                                <a:pt x="1043606" y="67419"/>
                              </a:lnTo>
                              <a:lnTo>
                                <a:pt x="1043823" y="69670"/>
                              </a:lnTo>
                              <a:lnTo>
                                <a:pt x="1044168" y="71068"/>
                              </a:lnTo>
                              <a:lnTo>
                                <a:pt x="1045002" y="72419"/>
                              </a:lnTo>
                              <a:lnTo>
                                <a:pt x="1045580" y="73127"/>
                              </a:lnTo>
                              <a:lnTo>
                                <a:pt x="1049468" y="74237"/>
                              </a:lnTo>
                              <a:close/>
                            </a:path>
                          </a:pathLst>
                        </a:custGeom>
                        <a:grpFill/>
                        <a:ln w="3175"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endParaRPr lang="de-DE" sz="1600" err="1">
                            <a:solidFill>
                              <a:schemeClr val="tx1"/>
                            </a:solidFill>
                            <a:latin typeface="Arial" panose="020B0604020202020204" pitchFamily="34" charset="0"/>
                            <a:cs typeface="Arial" panose="020B0604020202020204" pitchFamily="34" charset="0"/>
                          </a:endParaRPr>
                        </a:p>
                      </p:txBody>
                    </p:sp>
                    <p:sp>
                      <p:nvSpPr>
                        <p:cNvPr id="7" name="ee4p_BW_1_79632">
                          <a:extLst>
                            <a:ext uri="{FF2B5EF4-FFF2-40B4-BE49-F238E27FC236}">
                              <a16:creationId xmlns:a16="http://schemas.microsoft.com/office/drawing/2014/main" id="{63662EB9-EFC6-2629-8831-42FA6A75D38E}"/>
                            </a:ext>
                          </a:extLst>
                        </p:cNvPr>
                        <p:cNvSpPr>
                          <a:spLocks noChangeAspect="1"/>
                        </p:cNvSpPr>
                        <p:nvPr>
                          <p:custDataLst>
                            <p:tags r:id="rId2"/>
                          </p:custDataLst>
                        </p:nvPr>
                      </p:nvSpPr>
                      <p:spPr>
                        <a:xfrm>
                          <a:off x="4802297" y="4423571"/>
                          <a:ext cx="1147411" cy="1293624"/>
                        </a:xfrm>
                        <a:custGeom>
                          <a:avLst/>
                          <a:gdLst/>
                          <a:ahLst/>
                          <a:cxnLst/>
                          <a:rect l="0" t="0" r="0" b="0"/>
                          <a:pathLst>
                            <a:path w="1147819" h="1294084">
                              <a:moveTo>
                                <a:pt x="800873" y="10449"/>
                              </a:moveTo>
                              <a:lnTo>
                                <a:pt x="805373" y="9174"/>
                              </a:lnTo>
                              <a:lnTo>
                                <a:pt x="807333" y="8043"/>
                              </a:lnTo>
                              <a:lnTo>
                                <a:pt x="817430" y="14734"/>
                              </a:lnTo>
                              <a:lnTo>
                                <a:pt x="821294" y="13981"/>
                              </a:lnTo>
                              <a:lnTo>
                                <a:pt x="827619" y="11612"/>
                              </a:lnTo>
                              <a:lnTo>
                                <a:pt x="830904" y="9608"/>
                              </a:lnTo>
                              <a:lnTo>
                                <a:pt x="832637" y="8178"/>
                              </a:lnTo>
                              <a:lnTo>
                                <a:pt x="833903" y="7602"/>
                              </a:lnTo>
                              <a:lnTo>
                                <a:pt x="834988" y="7878"/>
                              </a:lnTo>
                              <a:lnTo>
                                <a:pt x="836178" y="8986"/>
                              </a:lnTo>
                              <a:lnTo>
                                <a:pt x="836897" y="11445"/>
                              </a:lnTo>
                              <a:lnTo>
                                <a:pt x="836883" y="12730"/>
                              </a:lnTo>
                              <a:lnTo>
                                <a:pt x="836354" y="14055"/>
                              </a:lnTo>
                              <a:lnTo>
                                <a:pt x="835078" y="15637"/>
                              </a:lnTo>
                              <a:lnTo>
                                <a:pt x="834494" y="16710"/>
                              </a:lnTo>
                              <a:lnTo>
                                <a:pt x="834197" y="17682"/>
                              </a:lnTo>
                              <a:lnTo>
                                <a:pt x="834189" y="18481"/>
                              </a:lnTo>
                              <a:lnTo>
                                <a:pt x="834557" y="21558"/>
                              </a:lnTo>
                              <a:lnTo>
                                <a:pt x="835214" y="24461"/>
                              </a:lnTo>
                              <a:lnTo>
                                <a:pt x="835313" y="25910"/>
                              </a:lnTo>
                              <a:lnTo>
                                <a:pt x="835305" y="26709"/>
                              </a:lnTo>
                              <a:lnTo>
                                <a:pt x="835068" y="27443"/>
                              </a:lnTo>
                              <a:lnTo>
                                <a:pt x="834481" y="28768"/>
                              </a:lnTo>
                              <a:lnTo>
                                <a:pt x="833897" y="29796"/>
                              </a:lnTo>
                              <a:lnTo>
                                <a:pt x="833426" y="30973"/>
                              </a:lnTo>
                              <a:lnTo>
                                <a:pt x="833123" y="32536"/>
                              </a:lnTo>
                              <a:lnTo>
                                <a:pt x="833159" y="34576"/>
                              </a:lnTo>
                              <a:lnTo>
                                <a:pt x="833869" y="37863"/>
                              </a:lnTo>
                              <a:lnTo>
                                <a:pt x="833800" y="38927"/>
                              </a:lnTo>
                              <a:lnTo>
                                <a:pt x="833219" y="39688"/>
                              </a:lnTo>
                              <a:lnTo>
                                <a:pt x="831372" y="40866"/>
                              </a:lnTo>
                              <a:lnTo>
                                <a:pt x="830733" y="41732"/>
                              </a:lnTo>
                              <a:lnTo>
                                <a:pt x="830551" y="42659"/>
                              </a:lnTo>
                              <a:lnTo>
                                <a:pt x="830978" y="45590"/>
                              </a:lnTo>
                              <a:lnTo>
                                <a:pt x="830965" y="46831"/>
                              </a:lnTo>
                              <a:lnTo>
                                <a:pt x="830609" y="47935"/>
                              </a:lnTo>
                              <a:lnTo>
                                <a:pt x="828083" y="53494"/>
                              </a:lnTo>
                              <a:lnTo>
                                <a:pt x="827726" y="54760"/>
                              </a:lnTo>
                              <a:lnTo>
                                <a:pt x="827541" y="55910"/>
                              </a:lnTo>
                              <a:lnTo>
                                <a:pt x="827762" y="56711"/>
                              </a:lnTo>
                              <a:lnTo>
                                <a:pt x="828043" y="57247"/>
                              </a:lnTo>
                              <a:lnTo>
                                <a:pt x="829575" y="58799"/>
                              </a:lnTo>
                              <a:lnTo>
                                <a:pt x="832423" y="60649"/>
                              </a:lnTo>
                              <a:lnTo>
                                <a:pt x="835677" y="62145"/>
                              </a:lnTo>
                              <a:lnTo>
                                <a:pt x="840891" y="62822"/>
                              </a:lnTo>
                              <a:lnTo>
                                <a:pt x="843266" y="62402"/>
                              </a:lnTo>
                              <a:lnTo>
                                <a:pt x="844887" y="60957"/>
                              </a:lnTo>
                              <a:lnTo>
                                <a:pt x="845243" y="59808"/>
                              </a:lnTo>
                              <a:lnTo>
                                <a:pt x="845547" y="58125"/>
                              </a:lnTo>
                              <a:lnTo>
                                <a:pt x="845871" y="54479"/>
                              </a:lnTo>
                              <a:lnTo>
                                <a:pt x="846349" y="52520"/>
                              </a:lnTo>
                              <a:lnTo>
                                <a:pt x="846760" y="51562"/>
                              </a:lnTo>
                              <a:lnTo>
                                <a:pt x="847687" y="50656"/>
                              </a:lnTo>
                              <a:lnTo>
                                <a:pt x="851661" y="48909"/>
                              </a:lnTo>
                              <a:lnTo>
                                <a:pt x="852762" y="47753"/>
                              </a:lnTo>
                              <a:lnTo>
                                <a:pt x="854345" y="44193"/>
                              </a:lnTo>
                              <a:lnTo>
                                <a:pt x="854750" y="43783"/>
                              </a:lnTo>
                              <a:lnTo>
                                <a:pt x="855211" y="43491"/>
                              </a:lnTo>
                              <a:lnTo>
                                <a:pt x="856128" y="43500"/>
                              </a:lnTo>
                              <a:lnTo>
                                <a:pt x="856980" y="44350"/>
                              </a:lnTo>
                              <a:lnTo>
                                <a:pt x="857358" y="46793"/>
                              </a:lnTo>
                              <a:lnTo>
                                <a:pt x="857386" y="49719"/>
                              </a:lnTo>
                              <a:lnTo>
                                <a:pt x="857652" y="51909"/>
                              </a:lnTo>
                              <a:lnTo>
                                <a:pt x="857926" y="53241"/>
                              </a:lnTo>
                              <a:lnTo>
                                <a:pt x="861403" y="61388"/>
                              </a:lnTo>
                              <a:lnTo>
                                <a:pt x="862160" y="62281"/>
                              </a:lnTo>
                              <a:lnTo>
                                <a:pt x="863358" y="62988"/>
                              </a:lnTo>
                              <a:lnTo>
                                <a:pt x="865030" y="62088"/>
                              </a:lnTo>
                              <a:lnTo>
                                <a:pt x="866014" y="61076"/>
                              </a:lnTo>
                              <a:lnTo>
                                <a:pt x="868169" y="57595"/>
                              </a:lnTo>
                              <a:lnTo>
                                <a:pt x="875632" y="50498"/>
                              </a:lnTo>
                              <a:lnTo>
                                <a:pt x="875981" y="49985"/>
                              </a:lnTo>
                              <a:lnTo>
                                <a:pt x="877023" y="48886"/>
                              </a:lnTo>
                              <a:lnTo>
                                <a:pt x="878638" y="47792"/>
                              </a:lnTo>
                              <a:lnTo>
                                <a:pt x="884584" y="45363"/>
                              </a:lnTo>
                              <a:lnTo>
                                <a:pt x="887582" y="43380"/>
                              </a:lnTo>
                              <a:lnTo>
                                <a:pt x="888325" y="43770"/>
                              </a:lnTo>
                              <a:lnTo>
                                <a:pt x="889290" y="44754"/>
                              </a:lnTo>
                              <a:lnTo>
                                <a:pt x="891608" y="48615"/>
                              </a:lnTo>
                              <a:lnTo>
                                <a:pt x="901940" y="61379"/>
                              </a:lnTo>
                              <a:lnTo>
                                <a:pt x="902389" y="62552"/>
                              </a:lnTo>
                              <a:lnTo>
                                <a:pt x="902550" y="63956"/>
                              </a:lnTo>
                              <a:lnTo>
                                <a:pt x="902645" y="66350"/>
                              </a:lnTo>
                              <a:lnTo>
                                <a:pt x="902207" y="77991"/>
                              </a:lnTo>
                              <a:lnTo>
                                <a:pt x="902568" y="82987"/>
                              </a:lnTo>
                              <a:lnTo>
                                <a:pt x="902847" y="84024"/>
                              </a:lnTo>
                              <a:lnTo>
                                <a:pt x="903202" y="85061"/>
                              </a:lnTo>
                              <a:lnTo>
                                <a:pt x="904963" y="87470"/>
                              </a:lnTo>
                              <a:lnTo>
                                <a:pt x="917546" y="101458"/>
                              </a:lnTo>
                              <a:lnTo>
                                <a:pt x="919422" y="104160"/>
                              </a:lnTo>
                              <a:lnTo>
                                <a:pt x="920042" y="105703"/>
                              </a:lnTo>
                              <a:lnTo>
                                <a:pt x="920320" y="107005"/>
                              </a:lnTo>
                              <a:lnTo>
                                <a:pt x="920312" y="108039"/>
                              </a:lnTo>
                              <a:lnTo>
                                <a:pt x="920077" y="108746"/>
                              </a:lnTo>
                              <a:lnTo>
                                <a:pt x="919781" y="109942"/>
                              </a:lnTo>
                              <a:lnTo>
                                <a:pt x="919429" y="110958"/>
                              </a:lnTo>
                              <a:lnTo>
                                <a:pt x="918787" y="112284"/>
                              </a:lnTo>
                              <a:lnTo>
                                <a:pt x="915947" y="115423"/>
                              </a:lnTo>
                              <a:lnTo>
                                <a:pt x="912577" y="120155"/>
                              </a:lnTo>
                              <a:lnTo>
                                <a:pt x="911875" y="121774"/>
                              </a:lnTo>
                              <a:lnTo>
                                <a:pt x="911629" y="123812"/>
                              </a:lnTo>
                              <a:lnTo>
                                <a:pt x="911673" y="125614"/>
                              </a:lnTo>
                              <a:lnTo>
                                <a:pt x="912224" y="128649"/>
                              </a:lnTo>
                              <a:lnTo>
                                <a:pt x="912158" y="129815"/>
                              </a:lnTo>
                              <a:lnTo>
                                <a:pt x="911799" y="131673"/>
                              </a:lnTo>
                              <a:lnTo>
                                <a:pt x="911156" y="132968"/>
                              </a:lnTo>
                              <a:lnTo>
                                <a:pt x="910400" y="133999"/>
                              </a:lnTo>
                              <a:lnTo>
                                <a:pt x="905123" y="139482"/>
                              </a:lnTo>
                              <a:lnTo>
                                <a:pt x="904017" y="141158"/>
                              </a:lnTo>
                              <a:lnTo>
                                <a:pt x="904060" y="142916"/>
                              </a:lnTo>
                              <a:lnTo>
                                <a:pt x="904969" y="144387"/>
                              </a:lnTo>
                              <a:lnTo>
                                <a:pt x="907660" y="146093"/>
                              </a:lnTo>
                              <a:lnTo>
                                <a:pt x="909958" y="146464"/>
                              </a:lnTo>
                              <a:lnTo>
                                <a:pt x="913193" y="144777"/>
                              </a:lnTo>
                              <a:lnTo>
                                <a:pt x="914531" y="142835"/>
                              </a:lnTo>
                              <a:lnTo>
                                <a:pt x="915353" y="140686"/>
                              </a:lnTo>
                              <a:lnTo>
                                <a:pt x="916072" y="136937"/>
                              </a:lnTo>
                              <a:lnTo>
                                <a:pt x="916772" y="135584"/>
                              </a:lnTo>
                              <a:lnTo>
                                <a:pt x="917987" y="134618"/>
                              </a:lnTo>
                              <a:lnTo>
                                <a:pt x="919544" y="134008"/>
                              </a:lnTo>
                              <a:lnTo>
                                <a:pt x="921791" y="133464"/>
                              </a:lnTo>
                              <a:lnTo>
                                <a:pt x="922428" y="132937"/>
                              </a:lnTo>
                              <a:lnTo>
                                <a:pt x="923125" y="131967"/>
                              </a:lnTo>
                              <a:lnTo>
                                <a:pt x="924193" y="130055"/>
                              </a:lnTo>
                              <a:lnTo>
                                <a:pt x="926226" y="127203"/>
                              </a:lnTo>
                              <a:lnTo>
                                <a:pt x="927326" y="126175"/>
                              </a:lnTo>
                              <a:lnTo>
                                <a:pt x="928771" y="125182"/>
                              </a:lnTo>
                              <a:lnTo>
                                <a:pt x="930152" y="125015"/>
                              </a:lnTo>
                              <a:lnTo>
                                <a:pt x="931528" y="125468"/>
                              </a:lnTo>
                              <a:lnTo>
                                <a:pt x="933125" y="127429"/>
                              </a:lnTo>
                              <a:lnTo>
                                <a:pt x="933633" y="128703"/>
                              </a:lnTo>
                              <a:lnTo>
                                <a:pt x="933742" y="129606"/>
                              </a:lnTo>
                              <a:lnTo>
                                <a:pt x="933505" y="130667"/>
                              </a:lnTo>
                              <a:lnTo>
                                <a:pt x="932571" y="132598"/>
                              </a:lnTo>
                              <a:lnTo>
                                <a:pt x="931875" y="133537"/>
                              </a:lnTo>
                              <a:lnTo>
                                <a:pt x="931351" y="134419"/>
                              </a:lnTo>
                              <a:lnTo>
                                <a:pt x="931232" y="135010"/>
                              </a:lnTo>
                              <a:lnTo>
                                <a:pt x="931458" y="135515"/>
                              </a:lnTo>
                              <a:lnTo>
                                <a:pt x="936377" y="139568"/>
                              </a:lnTo>
                              <a:lnTo>
                                <a:pt x="937289" y="140846"/>
                              </a:lnTo>
                              <a:lnTo>
                                <a:pt x="937684" y="141911"/>
                              </a:lnTo>
                              <a:lnTo>
                                <a:pt x="938321" y="149673"/>
                              </a:lnTo>
                              <a:lnTo>
                                <a:pt x="939211" y="154377"/>
                              </a:lnTo>
                              <a:lnTo>
                                <a:pt x="939193" y="156978"/>
                              </a:lnTo>
                              <a:lnTo>
                                <a:pt x="938944" y="159768"/>
                              </a:lnTo>
                              <a:lnTo>
                                <a:pt x="938408" y="162572"/>
                              </a:lnTo>
                              <a:lnTo>
                                <a:pt x="938219" y="164876"/>
                              </a:lnTo>
                              <a:lnTo>
                                <a:pt x="938319" y="167152"/>
                              </a:lnTo>
                              <a:lnTo>
                                <a:pt x="940028" y="178481"/>
                              </a:lnTo>
                              <a:lnTo>
                                <a:pt x="939964" y="179456"/>
                              </a:lnTo>
                              <a:lnTo>
                                <a:pt x="939728" y="180370"/>
                              </a:lnTo>
                              <a:lnTo>
                                <a:pt x="939837" y="181170"/>
                              </a:lnTo>
                              <a:lnTo>
                                <a:pt x="940754" y="181900"/>
                              </a:lnTo>
                              <a:lnTo>
                                <a:pt x="944053" y="182587"/>
                              </a:lnTo>
                              <a:lnTo>
                                <a:pt x="970806" y="182160"/>
                              </a:lnTo>
                              <a:lnTo>
                                <a:pt x="973869" y="180522"/>
                              </a:lnTo>
                              <a:lnTo>
                                <a:pt x="977340" y="177749"/>
                              </a:lnTo>
                              <a:lnTo>
                                <a:pt x="988017" y="165732"/>
                              </a:lnTo>
                              <a:lnTo>
                                <a:pt x="988658" y="164215"/>
                              </a:lnTo>
                              <a:lnTo>
                                <a:pt x="988442" y="161184"/>
                              </a:lnTo>
                              <a:lnTo>
                                <a:pt x="988104" y="159764"/>
                              </a:lnTo>
                              <a:lnTo>
                                <a:pt x="987362" y="158550"/>
                              </a:lnTo>
                              <a:lnTo>
                                <a:pt x="986846" y="158059"/>
                              </a:lnTo>
                              <a:lnTo>
                                <a:pt x="986046" y="157036"/>
                              </a:lnTo>
                              <a:lnTo>
                                <a:pt x="985684" y="156471"/>
                              </a:lnTo>
                              <a:lnTo>
                                <a:pt x="985284" y="155968"/>
                              </a:lnTo>
                              <a:lnTo>
                                <a:pt x="984941" y="155390"/>
                              </a:lnTo>
                              <a:lnTo>
                                <a:pt x="986355" y="152751"/>
                              </a:lnTo>
                              <a:lnTo>
                                <a:pt x="995308" y="145703"/>
                              </a:lnTo>
                              <a:lnTo>
                                <a:pt x="998179" y="147135"/>
                              </a:lnTo>
                              <a:lnTo>
                                <a:pt x="999383" y="147895"/>
                              </a:lnTo>
                              <a:lnTo>
                                <a:pt x="1001447" y="149573"/>
                              </a:lnTo>
                              <a:lnTo>
                                <a:pt x="1001789" y="150476"/>
                              </a:lnTo>
                              <a:lnTo>
                                <a:pt x="1001783" y="151630"/>
                              </a:lnTo>
                              <a:lnTo>
                                <a:pt x="1000503" y="154711"/>
                              </a:lnTo>
                              <a:lnTo>
                                <a:pt x="1000039" y="155537"/>
                              </a:lnTo>
                              <a:lnTo>
                                <a:pt x="999805" y="156304"/>
                              </a:lnTo>
                              <a:lnTo>
                                <a:pt x="999282" y="157571"/>
                              </a:lnTo>
                              <a:lnTo>
                                <a:pt x="999449" y="158667"/>
                              </a:lnTo>
                              <a:lnTo>
                                <a:pt x="1000249" y="159940"/>
                              </a:lnTo>
                              <a:lnTo>
                                <a:pt x="1002716" y="161858"/>
                              </a:lnTo>
                              <a:lnTo>
                                <a:pt x="1004037" y="162484"/>
                              </a:lnTo>
                              <a:lnTo>
                                <a:pt x="1005188" y="162770"/>
                              </a:lnTo>
                              <a:lnTo>
                                <a:pt x="1006397" y="162584"/>
                              </a:lnTo>
                              <a:lnTo>
                                <a:pt x="1007395" y="162588"/>
                              </a:lnTo>
                              <a:lnTo>
                                <a:pt x="1008143" y="162680"/>
                              </a:lnTo>
                              <a:lnTo>
                                <a:pt x="1009407" y="163246"/>
                              </a:lnTo>
                              <a:lnTo>
                                <a:pt x="1010957" y="164568"/>
                              </a:lnTo>
                              <a:lnTo>
                                <a:pt x="1011468" y="166106"/>
                              </a:lnTo>
                              <a:lnTo>
                                <a:pt x="1011461" y="167939"/>
                              </a:lnTo>
                              <a:lnTo>
                                <a:pt x="1010295" y="171125"/>
                              </a:lnTo>
                              <a:lnTo>
                                <a:pt x="1008668" y="174665"/>
                              </a:lnTo>
                              <a:lnTo>
                                <a:pt x="1008318" y="175639"/>
                              </a:lnTo>
                              <a:lnTo>
                                <a:pt x="1008825" y="178448"/>
                              </a:lnTo>
                              <a:lnTo>
                                <a:pt x="1012535" y="186915"/>
                              </a:lnTo>
                              <a:lnTo>
                                <a:pt x="1009672" y="196300"/>
                              </a:lnTo>
                              <a:lnTo>
                                <a:pt x="1008393" y="199013"/>
                              </a:lnTo>
                              <a:lnTo>
                                <a:pt x="1006172" y="201603"/>
                              </a:lnTo>
                              <a:lnTo>
                                <a:pt x="1005360" y="202812"/>
                              </a:lnTo>
                              <a:lnTo>
                                <a:pt x="1005181" y="204171"/>
                              </a:lnTo>
                              <a:lnTo>
                                <a:pt x="1005983" y="205224"/>
                              </a:lnTo>
                              <a:lnTo>
                                <a:pt x="1013199" y="207870"/>
                              </a:lnTo>
                              <a:lnTo>
                                <a:pt x="1014752" y="208761"/>
                              </a:lnTo>
                              <a:lnTo>
                                <a:pt x="1015557" y="209519"/>
                              </a:lnTo>
                              <a:lnTo>
                                <a:pt x="1016244" y="210717"/>
                              </a:lnTo>
                              <a:lnTo>
                                <a:pt x="1026876" y="237325"/>
                              </a:lnTo>
                              <a:lnTo>
                                <a:pt x="1027044" y="238625"/>
                              </a:lnTo>
                              <a:lnTo>
                                <a:pt x="1026406" y="239627"/>
                              </a:lnTo>
                              <a:lnTo>
                                <a:pt x="1023521" y="239114"/>
                              </a:lnTo>
                              <a:lnTo>
                                <a:pt x="1021734" y="238383"/>
                              </a:lnTo>
                              <a:lnTo>
                                <a:pt x="1019430" y="237090"/>
                              </a:lnTo>
                              <a:lnTo>
                                <a:pt x="1016890" y="237257"/>
                              </a:lnTo>
                              <a:lnTo>
                                <a:pt x="1015156" y="237723"/>
                              </a:lnTo>
                              <a:lnTo>
                                <a:pt x="1008484" y="245703"/>
                              </a:lnTo>
                              <a:lnTo>
                                <a:pt x="1008268" y="255941"/>
                              </a:lnTo>
                              <a:lnTo>
                                <a:pt x="1007508" y="257978"/>
                              </a:lnTo>
                              <a:lnTo>
                                <a:pt x="1007435" y="261655"/>
                              </a:lnTo>
                              <a:lnTo>
                                <a:pt x="1008401" y="265531"/>
                              </a:lnTo>
                              <a:lnTo>
                                <a:pt x="1012020" y="270570"/>
                              </a:lnTo>
                              <a:lnTo>
                                <a:pt x="1014557" y="272323"/>
                              </a:lnTo>
                              <a:lnTo>
                                <a:pt x="1016518" y="273188"/>
                              </a:lnTo>
                              <a:lnTo>
                                <a:pt x="1017731" y="273370"/>
                              </a:lnTo>
                              <a:lnTo>
                                <a:pt x="1018713" y="273640"/>
                              </a:lnTo>
                              <a:lnTo>
                                <a:pt x="1019232" y="273997"/>
                              </a:lnTo>
                              <a:lnTo>
                                <a:pt x="1019865" y="274576"/>
                              </a:lnTo>
                              <a:lnTo>
                                <a:pt x="1020380" y="275980"/>
                              </a:lnTo>
                              <a:lnTo>
                                <a:pt x="1020431" y="277887"/>
                              </a:lnTo>
                              <a:lnTo>
                                <a:pt x="1017624" y="286017"/>
                              </a:lnTo>
                              <a:lnTo>
                                <a:pt x="1017906" y="288057"/>
                              </a:lnTo>
                              <a:lnTo>
                                <a:pt x="1018878" y="290897"/>
                              </a:lnTo>
                              <a:lnTo>
                                <a:pt x="1021575" y="296552"/>
                              </a:lnTo>
                              <a:lnTo>
                                <a:pt x="1022431" y="299629"/>
                              </a:lnTo>
                              <a:lnTo>
                                <a:pt x="1022187" y="303291"/>
                              </a:lnTo>
                              <a:lnTo>
                                <a:pt x="1021545" y="304530"/>
                              </a:lnTo>
                              <a:lnTo>
                                <a:pt x="1020328" y="305147"/>
                              </a:lnTo>
                              <a:lnTo>
                                <a:pt x="1018767" y="304964"/>
                              </a:lnTo>
                              <a:lnTo>
                                <a:pt x="1015069" y="303501"/>
                              </a:lnTo>
                              <a:lnTo>
                                <a:pt x="1013972" y="302757"/>
                              </a:lnTo>
                              <a:lnTo>
                                <a:pt x="1012300" y="301302"/>
                              </a:lnTo>
                              <a:lnTo>
                                <a:pt x="1011549" y="301091"/>
                              </a:lnTo>
                              <a:lnTo>
                                <a:pt x="1010911" y="301475"/>
                              </a:lnTo>
                              <a:lnTo>
                                <a:pt x="1010386" y="302684"/>
                              </a:lnTo>
                              <a:lnTo>
                                <a:pt x="1010091" y="304013"/>
                              </a:lnTo>
                              <a:lnTo>
                                <a:pt x="1010313" y="306169"/>
                              </a:lnTo>
                              <a:lnTo>
                                <a:pt x="1011289" y="308213"/>
                              </a:lnTo>
                              <a:lnTo>
                                <a:pt x="1016417" y="313820"/>
                              </a:lnTo>
                              <a:lnTo>
                                <a:pt x="1016590" y="314084"/>
                              </a:lnTo>
                              <a:lnTo>
                                <a:pt x="1016928" y="316302"/>
                              </a:lnTo>
                              <a:lnTo>
                                <a:pt x="1016967" y="321384"/>
                              </a:lnTo>
                              <a:lnTo>
                                <a:pt x="1016843" y="323321"/>
                              </a:lnTo>
                              <a:lnTo>
                                <a:pt x="1016891" y="325906"/>
                              </a:lnTo>
                              <a:lnTo>
                                <a:pt x="1017577" y="328140"/>
                              </a:lnTo>
                              <a:lnTo>
                                <a:pt x="1018727" y="330256"/>
                              </a:lnTo>
                              <a:lnTo>
                                <a:pt x="1021151" y="332748"/>
                              </a:lnTo>
                              <a:lnTo>
                                <a:pt x="1022361" y="334349"/>
                              </a:lnTo>
                              <a:lnTo>
                                <a:pt x="1022877" y="335769"/>
                              </a:lnTo>
                              <a:lnTo>
                                <a:pt x="1022117" y="337568"/>
                              </a:lnTo>
                              <a:lnTo>
                                <a:pt x="1021362" y="338289"/>
                              </a:lnTo>
                              <a:lnTo>
                                <a:pt x="1020492" y="338626"/>
                              </a:lnTo>
                              <a:lnTo>
                                <a:pt x="1018868" y="338768"/>
                              </a:lnTo>
                              <a:lnTo>
                                <a:pt x="1018115" y="339031"/>
                              </a:lnTo>
                              <a:lnTo>
                                <a:pt x="1017475" y="339605"/>
                              </a:lnTo>
                              <a:lnTo>
                                <a:pt x="1017760" y="340699"/>
                              </a:lnTo>
                              <a:lnTo>
                                <a:pt x="1018740" y="342166"/>
                              </a:lnTo>
                              <a:lnTo>
                                <a:pt x="1021858" y="344970"/>
                              </a:lnTo>
                              <a:lnTo>
                                <a:pt x="1028583" y="349545"/>
                              </a:lnTo>
                              <a:lnTo>
                                <a:pt x="1030028" y="350806"/>
                              </a:lnTo>
                              <a:lnTo>
                                <a:pt x="1031587" y="352496"/>
                              </a:lnTo>
                              <a:lnTo>
                                <a:pt x="1039146" y="363484"/>
                              </a:lnTo>
                              <a:lnTo>
                                <a:pt x="1044234" y="368464"/>
                              </a:lnTo>
                              <a:lnTo>
                                <a:pt x="1045103" y="368804"/>
                              </a:lnTo>
                              <a:lnTo>
                                <a:pt x="1045974" y="368630"/>
                              </a:lnTo>
                              <a:lnTo>
                                <a:pt x="1050118" y="365806"/>
                              </a:lnTo>
                              <a:lnTo>
                                <a:pt x="1051105" y="365453"/>
                              </a:lnTo>
                              <a:lnTo>
                                <a:pt x="1051975" y="365353"/>
                              </a:lnTo>
                              <a:lnTo>
                                <a:pt x="1052845" y="365414"/>
                              </a:lnTo>
                              <a:lnTo>
                                <a:pt x="1053656" y="365726"/>
                              </a:lnTo>
                              <a:lnTo>
                                <a:pt x="1054350" y="366260"/>
                              </a:lnTo>
                              <a:lnTo>
                                <a:pt x="1060194" y="371933"/>
                              </a:lnTo>
                              <a:lnTo>
                                <a:pt x="1060888" y="372792"/>
                              </a:lnTo>
                              <a:lnTo>
                                <a:pt x="1061463" y="375038"/>
                              </a:lnTo>
                              <a:lnTo>
                                <a:pt x="1061804" y="378142"/>
                              </a:lnTo>
                              <a:lnTo>
                                <a:pt x="1061151" y="384672"/>
                              </a:lnTo>
                              <a:lnTo>
                                <a:pt x="1060390" y="387388"/>
                              </a:lnTo>
                              <a:lnTo>
                                <a:pt x="1059631" y="389233"/>
                              </a:lnTo>
                              <a:lnTo>
                                <a:pt x="1059049" y="390043"/>
                              </a:lnTo>
                              <a:lnTo>
                                <a:pt x="1058583" y="390841"/>
                              </a:lnTo>
                              <a:lnTo>
                                <a:pt x="1058232" y="391638"/>
                              </a:lnTo>
                              <a:lnTo>
                                <a:pt x="1057356" y="394029"/>
                              </a:lnTo>
                              <a:lnTo>
                                <a:pt x="1056948" y="394826"/>
                              </a:lnTo>
                              <a:lnTo>
                                <a:pt x="1056307" y="395608"/>
                              </a:lnTo>
                              <a:lnTo>
                                <a:pt x="1055435" y="396151"/>
                              </a:lnTo>
                              <a:lnTo>
                                <a:pt x="1054622" y="396474"/>
                              </a:lnTo>
                              <a:lnTo>
                                <a:pt x="1053808" y="396650"/>
                              </a:lnTo>
                              <a:lnTo>
                                <a:pt x="1052299" y="396646"/>
                              </a:lnTo>
                              <a:lnTo>
                                <a:pt x="1050674" y="396330"/>
                              </a:lnTo>
                              <a:lnTo>
                                <a:pt x="1049862" y="396374"/>
                              </a:lnTo>
                              <a:lnTo>
                                <a:pt x="1049106" y="396784"/>
                              </a:lnTo>
                              <a:lnTo>
                                <a:pt x="1048581" y="397522"/>
                              </a:lnTo>
                              <a:lnTo>
                                <a:pt x="1048231" y="398273"/>
                              </a:lnTo>
                              <a:lnTo>
                                <a:pt x="1048808" y="399429"/>
                              </a:lnTo>
                              <a:lnTo>
                                <a:pt x="1050198" y="400689"/>
                              </a:lnTo>
                              <a:lnTo>
                                <a:pt x="1054257" y="403034"/>
                              </a:lnTo>
                              <a:lnTo>
                                <a:pt x="1057853" y="404269"/>
                              </a:lnTo>
                              <a:lnTo>
                                <a:pt x="1059479" y="404523"/>
                              </a:lnTo>
                              <a:lnTo>
                                <a:pt x="1060116" y="405116"/>
                              </a:lnTo>
                              <a:lnTo>
                                <a:pt x="1060520" y="406151"/>
                              </a:lnTo>
                              <a:lnTo>
                                <a:pt x="1060051" y="408218"/>
                              </a:lnTo>
                              <a:lnTo>
                                <a:pt x="1059290" y="410491"/>
                              </a:lnTo>
                              <a:lnTo>
                                <a:pt x="1059172" y="411320"/>
                              </a:lnTo>
                              <a:lnTo>
                                <a:pt x="1059287" y="412103"/>
                              </a:lnTo>
                              <a:lnTo>
                                <a:pt x="1060734" y="414322"/>
                              </a:lnTo>
                              <a:lnTo>
                                <a:pt x="1066416" y="419226"/>
                              </a:lnTo>
                              <a:lnTo>
                                <a:pt x="1066409" y="422594"/>
                              </a:lnTo>
                              <a:lnTo>
                                <a:pt x="1065998" y="424394"/>
                              </a:lnTo>
                              <a:lnTo>
                                <a:pt x="1065648" y="425164"/>
                              </a:lnTo>
                              <a:lnTo>
                                <a:pt x="1065005" y="426787"/>
                              </a:lnTo>
                              <a:lnTo>
                                <a:pt x="1064887" y="427672"/>
                              </a:lnTo>
                              <a:lnTo>
                                <a:pt x="1064944" y="428499"/>
                              </a:lnTo>
                              <a:lnTo>
                                <a:pt x="1065930" y="429538"/>
                              </a:lnTo>
                              <a:lnTo>
                                <a:pt x="1067845" y="430634"/>
                              </a:lnTo>
                              <a:lnTo>
                                <a:pt x="1074660" y="433130"/>
                              </a:lnTo>
                              <a:lnTo>
                                <a:pt x="1076520" y="433384"/>
                              </a:lnTo>
                              <a:lnTo>
                                <a:pt x="1079252" y="433079"/>
                              </a:lnTo>
                              <a:lnTo>
                                <a:pt x="1080473" y="433169"/>
                              </a:lnTo>
                              <a:lnTo>
                                <a:pt x="1082041" y="433703"/>
                              </a:lnTo>
                              <a:lnTo>
                                <a:pt x="1088488" y="437702"/>
                              </a:lnTo>
                              <a:lnTo>
                                <a:pt x="1089302" y="438057"/>
                              </a:lnTo>
                              <a:lnTo>
                                <a:pt x="1090426" y="438206"/>
                              </a:lnTo>
                              <a:lnTo>
                                <a:pt x="1094844" y="438153"/>
                              </a:lnTo>
                              <a:lnTo>
                                <a:pt x="1095948" y="439188"/>
                              </a:lnTo>
                              <a:lnTo>
                                <a:pt x="1096992" y="441021"/>
                              </a:lnTo>
                              <a:lnTo>
                                <a:pt x="1098325" y="445352"/>
                              </a:lnTo>
                              <a:lnTo>
                                <a:pt x="1099716" y="451071"/>
                              </a:lnTo>
                              <a:lnTo>
                                <a:pt x="1101981" y="454161"/>
                              </a:lnTo>
                              <a:lnTo>
                                <a:pt x="1117645" y="467068"/>
                              </a:lnTo>
                              <a:lnTo>
                                <a:pt x="1120554" y="472919"/>
                              </a:lnTo>
                              <a:lnTo>
                                <a:pt x="1125385" y="478534"/>
                              </a:lnTo>
                              <a:lnTo>
                                <a:pt x="1126026" y="479094"/>
                              </a:lnTo>
                              <a:lnTo>
                                <a:pt x="1126550" y="479775"/>
                              </a:lnTo>
                              <a:lnTo>
                                <a:pt x="1126957" y="480425"/>
                              </a:lnTo>
                              <a:lnTo>
                                <a:pt x="1127598" y="481740"/>
                              </a:lnTo>
                              <a:lnTo>
                                <a:pt x="1129170" y="486510"/>
                              </a:lnTo>
                              <a:lnTo>
                                <a:pt x="1130219" y="487958"/>
                              </a:lnTo>
                              <a:lnTo>
                                <a:pt x="1132335" y="489524"/>
                              </a:lnTo>
                              <a:lnTo>
                                <a:pt x="1133325" y="490647"/>
                              </a:lnTo>
                              <a:lnTo>
                                <a:pt x="1134083" y="491917"/>
                              </a:lnTo>
                              <a:lnTo>
                                <a:pt x="1134608" y="493410"/>
                              </a:lnTo>
                              <a:lnTo>
                                <a:pt x="1135541" y="497059"/>
                              </a:lnTo>
                              <a:lnTo>
                                <a:pt x="1137349" y="502346"/>
                              </a:lnTo>
                              <a:lnTo>
                                <a:pt x="1137583" y="504150"/>
                              </a:lnTo>
                              <a:lnTo>
                                <a:pt x="1137292" y="505862"/>
                              </a:lnTo>
                              <a:lnTo>
                                <a:pt x="1135486" y="507341"/>
                              </a:lnTo>
                              <a:lnTo>
                                <a:pt x="1134321" y="507992"/>
                              </a:lnTo>
                              <a:lnTo>
                                <a:pt x="1130105" y="509513"/>
                              </a:lnTo>
                              <a:lnTo>
                                <a:pt x="1129115" y="510060"/>
                              </a:lnTo>
                              <a:lnTo>
                                <a:pt x="1128823" y="510741"/>
                              </a:lnTo>
                              <a:lnTo>
                                <a:pt x="1129173" y="511685"/>
                              </a:lnTo>
                              <a:lnTo>
                                <a:pt x="1132224" y="514316"/>
                              </a:lnTo>
                              <a:lnTo>
                                <a:pt x="1132865" y="515052"/>
                              </a:lnTo>
                              <a:lnTo>
                                <a:pt x="1133157" y="517609"/>
                              </a:lnTo>
                              <a:lnTo>
                                <a:pt x="1133158" y="521496"/>
                              </a:lnTo>
                              <a:lnTo>
                                <a:pt x="1131879" y="537008"/>
                              </a:lnTo>
                              <a:lnTo>
                                <a:pt x="1131704" y="537879"/>
                              </a:lnTo>
                              <a:lnTo>
                                <a:pt x="1131452" y="538692"/>
                              </a:lnTo>
                              <a:lnTo>
                                <a:pt x="1130169" y="542710"/>
                              </a:lnTo>
                              <a:lnTo>
                                <a:pt x="1130052" y="543242"/>
                              </a:lnTo>
                              <a:lnTo>
                                <a:pt x="1130169" y="544202"/>
                              </a:lnTo>
                              <a:lnTo>
                                <a:pt x="1130519" y="545518"/>
                              </a:lnTo>
                              <a:lnTo>
                                <a:pt x="1133458" y="550614"/>
                              </a:lnTo>
                              <a:lnTo>
                                <a:pt x="1133808" y="551515"/>
                              </a:lnTo>
                              <a:lnTo>
                                <a:pt x="1134159" y="552461"/>
                              </a:lnTo>
                              <a:lnTo>
                                <a:pt x="1134217" y="554145"/>
                              </a:lnTo>
                              <a:lnTo>
                                <a:pt x="1133927" y="556568"/>
                              </a:lnTo>
                              <a:lnTo>
                                <a:pt x="1132877" y="561503"/>
                              </a:lnTo>
                              <a:lnTo>
                                <a:pt x="1132293" y="563747"/>
                              </a:lnTo>
                              <a:lnTo>
                                <a:pt x="1131651" y="565136"/>
                              </a:lnTo>
                              <a:lnTo>
                                <a:pt x="1131107" y="565830"/>
                              </a:lnTo>
                              <a:lnTo>
                                <a:pt x="1128596" y="567914"/>
                              </a:lnTo>
                              <a:lnTo>
                                <a:pt x="1127427" y="569216"/>
                              </a:lnTo>
                              <a:lnTo>
                                <a:pt x="1126785" y="571696"/>
                              </a:lnTo>
                              <a:lnTo>
                                <a:pt x="1126668" y="575153"/>
                              </a:lnTo>
                              <a:lnTo>
                                <a:pt x="1127077" y="582924"/>
                              </a:lnTo>
                              <a:lnTo>
                                <a:pt x="1126902" y="586028"/>
                              </a:lnTo>
                              <a:lnTo>
                                <a:pt x="1126493" y="587740"/>
                              </a:lnTo>
                              <a:lnTo>
                                <a:pt x="1125558" y="588480"/>
                              </a:lnTo>
                              <a:lnTo>
                                <a:pt x="1124974" y="589247"/>
                              </a:lnTo>
                              <a:lnTo>
                                <a:pt x="1124623" y="589956"/>
                              </a:lnTo>
                              <a:lnTo>
                                <a:pt x="1124155" y="591182"/>
                              </a:lnTo>
                              <a:lnTo>
                                <a:pt x="1123921" y="592528"/>
                              </a:lnTo>
                              <a:lnTo>
                                <a:pt x="1123804" y="594020"/>
                              </a:lnTo>
                              <a:lnTo>
                                <a:pt x="1123862" y="596842"/>
                              </a:lnTo>
                              <a:lnTo>
                                <a:pt x="1124271" y="599915"/>
                              </a:lnTo>
                              <a:lnTo>
                                <a:pt x="1124388" y="600432"/>
                              </a:lnTo>
                              <a:lnTo>
                                <a:pt x="1124739" y="601361"/>
                              </a:lnTo>
                              <a:lnTo>
                                <a:pt x="1127429" y="604893"/>
                              </a:lnTo>
                              <a:lnTo>
                                <a:pt x="1134818" y="608791"/>
                              </a:lnTo>
                              <a:lnTo>
                                <a:pt x="1137333" y="608304"/>
                              </a:lnTo>
                              <a:lnTo>
                                <a:pt x="1137976" y="608539"/>
                              </a:lnTo>
                              <a:lnTo>
                                <a:pt x="1138738" y="609499"/>
                              </a:lnTo>
                              <a:lnTo>
                                <a:pt x="1140084" y="612425"/>
                              </a:lnTo>
                              <a:lnTo>
                                <a:pt x="1141022" y="616457"/>
                              </a:lnTo>
                              <a:lnTo>
                                <a:pt x="1147818" y="629099"/>
                              </a:lnTo>
                              <a:lnTo>
                                <a:pt x="1131472" y="644353"/>
                              </a:lnTo>
                              <a:lnTo>
                                <a:pt x="1126436" y="647337"/>
                              </a:lnTo>
                              <a:lnTo>
                                <a:pt x="1125733" y="647012"/>
                              </a:lnTo>
                              <a:lnTo>
                                <a:pt x="1125206" y="646480"/>
                              </a:lnTo>
                              <a:lnTo>
                                <a:pt x="1124620" y="645446"/>
                              </a:lnTo>
                              <a:lnTo>
                                <a:pt x="1124211" y="644353"/>
                              </a:lnTo>
                              <a:lnTo>
                                <a:pt x="1123976" y="642948"/>
                              </a:lnTo>
                              <a:lnTo>
                                <a:pt x="1124035" y="641574"/>
                              </a:lnTo>
                              <a:lnTo>
                                <a:pt x="1124211" y="640645"/>
                              </a:lnTo>
                              <a:lnTo>
                                <a:pt x="1124679" y="639358"/>
                              </a:lnTo>
                              <a:lnTo>
                                <a:pt x="1126260" y="635991"/>
                              </a:lnTo>
                              <a:lnTo>
                                <a:pt x="1126201" y="634425"/>
                              </a:lnTo>
                              <a:lnTo>
                                <a:pt x="1125908" y="632948"/>
                              </a:lnTo>
                              <a:lnTo>
                                <a:pt x="1126260" y="631441"/>
                              </a:lnTo>
                              <a:lnTo>
                                <a:pt x="1127547" y="630878"/>
                              </a:lnTo>
                              <a:lnTo>
                                <a:pt x="1128308" y="630141"/>
                              </a:lnTo>
                              <a:lnTo>
                                <a:pt x="1128659" y="629195"/>
                              </a:lnTo>
                              <a:lnTo>
                                <a:pt x="1127665" y="627290"/>
                              </a:lnTo>
                              <a:lnTo>
                                <a:pt x="1126786" y="626508"/>
                              </a:lnTo>
                              <a:lnTo>
                                <a:pt x="1125206" y="625871"/>
                              </a:lnTo>
                              <a:lnTo>
                                <a:pt x="1123626" y="625886"/>
                              </a:lnTo>
                              <a:lnTo>
                                <a:pt x="1121051" y="627659"/>
                              </a:lnTo>
                              <a:lnTo>
                                <a:pt x="1103926" y="647505"/>
                              </a:lnTo>
                              <a:lnTo>
                                <a:pt x="1102343" y="648729"/>
                              </a:lnTo>
                              <a:lnTo>
                                <a:pt x="1101289" y="649084"/>
                              </a:lnTo>
                              <a:lnTo>
                                <a:pt x="1100645" y="648774"/>
                              </a:lnTo>
                              <a:lnTo>
                                <a:pt x="1099826" y="647826"/>
                              </a:lnTo>
                              <a:lnTo>
                                <a:pt x="1097428" y="643643"/>
                              </a:lnTo>
                              <a:lnTo>
                                <a:pt x="1094684" y="636654"/>
                              </a:lnTo>
                              <a:lnTo>
                                <a:pt x="1093456" y="635204"/>
                              </a:lnTo>
                              <a:lnTo>
                                <a:pt x="1091525" y="634493"/>
                              </a:lnTo>
                              <a:lnTo>
                                <a:pt x="1083719" y="635073"/>
                              </a:lnTo>
                              <a:lnTo>
                                <a:pt x="1081729" y="634449"/>
                              </a:lnTo>
                              <a:lnTo>
                                <a:pt x="1080326" y="633679"/>
                              </a:lnTo>
                              <a:lnTo>
                                <a:pt x="1078572" y="632138"/>
                              </a:lnTo>
                              <a:lnTo>
                                <a:pt x="1075242" y="628440"/>
                              </a:lnTo>
                              <a:lnTo>
                                <a:pt x="1073431" y="626752"/>
                              </a:lnTo>
                              <a:lnTo>
                                <a:pt x="1071850" y="627016"/>
                              </a:lnTo>
                              <a:lnTo>
                                <a:pt x="1070325" y="628697"/>
                              </a:lnTo>
                              <a:lnTo>
                                <a:pt x="1067544" y="633803"/>
                              </a:lnTo>
                              <a:lnTo>
                                <a:pt x="1064140" y="637931"/>
                              </a:lnTo>
                              <a:lnTo>
                                <a:pt x="1063495" y="638373"/>
                              </a:lnTo>
                              <a:lnTo>
                                <a:pt x="1062965" y="639510"/>
                              </a:lnTo>
                              <a:lnTo>
                                <a:pt x="1062599" y="646173"/>
                              </a:lnTo>
                              <a:lnTo>
                                <a:pt x="1064054" y="650252"/>
                              </a:lnTo>
                              <a:lnTo>
                                <a:pt x="1065456" y="652443"/>
                              </a:lnTo>
                              <a:lnTo>
                                <a:pt x="1066566" y="653581"/>
                              </a:lnTo>
                              <a:lnTo>
                                <a:pt x="1067326" y="654514"/>
                              </a:lnTo>
                              <a:lnTo>
                                <a:pt x="1068026" y="655844"/>
                              </a:lnTo>
                              <a:lnTo>
                                <a:pt x="1068627" y="657929"/>
                              </a:lnTo>
                              <a:lnTo>
                                <a:pt x="1069211" y="659083"/>
                              </a:lnTo>
                              <a:lnTo>
                                <a:pt x="1070030" y="659986"/>
                              </a:lnTo>
                              <a:lnTo>
                                <a:pt x="1071610" y="660964"/>
                              </a:lnTo>
                              <a:lnTo>
                                <a:pt x="1073717" y="661869"/>
                              </a:lnTo>
                              <a:lnTo>
                                <a:pt x="1075883" y="663188"/>
                              </a:lnTo>
                              <a:lnTo>
                                <a:pt x="1077873" y="664875"/>
                              </a:lnTo>
                              <a:lnTo>
                                <a:pt x="1079686" y="667035"/>
                              </a:lnTo>
                              <a:lnTo>
                                <a:pt x="1081793" y="669078"/>
                              </a:lnTo>
                              <a:lnTo>
                                <a:pt x="1084956" y="670869"/>
                              </a:lnTo>
                              <a:lnTo>
                                <a:pt x="1085892" y="671712"/>
                              </a:lnTo>
                              <a:lnTo>
                                <a:pt x="1086536" y="672629"/>
                              </a:lnTo>
                              <a:lnTo>
                                <a:pt x="1086768" y="673975"/>
                              </a:lnTo>
                              <a:lnTo>
                                <a:pt x="1086765" y="676102"/>
                              </a:lnTo>
                              <a:lnTo>
                                <a:pt x="1085121" y="678123"/>
                              </a:lnTo>
                              <a:lnTo>
                                <a:pt x="1084123" y="678979"/>
                              </a:lnTo>
                              <a:lnTo>
                                <a:pt x="1081131" y="680024"/>
                              </a:lnTo>
                              <a:lnTo>
                                <a:pt x="1079018" y="681261"/>
                              </a:lnTo>
                              <a:lnTo>
                                <a:pt x="1078547" y="682072"/>
                              </a:lnTo>
                              <a:lnTo>
                                <a:pt x="1078253" y="683120"/>
                              </a:lnTo>
                              <a:lnTo>
                                <a:pt x="1078483" y="685647"/>
                              </a:lnTo>
                              <a:lnTo>
                                <a:pt x="1078715" y="687008"/>
                              </a:lnTo>
                              <a:lnTo>
                                <a:pt x="1079065" y="688278"/>
                              </a:lnTo>
                              <a:lnTo>
                                <a:pt x="1080000" y="690347"/>
                              </a:lnTo>
                              <a:lnTo>
                                <a:pt x="1081872" y="693602"/>
                              </a:lnTo>
                              <a:lnTo>
                                <a:pt x="1082456" y="695315"/>
                              </a:lnTo>
                              <a:lnTo>
                                <a:pt x="1083039" y="697680"/>
                              </a:lnTo>
                              <a:lnTo>
                                <a:pt x="1083269" y="701286"/>
                              </a:lnTo>
                              <a:lnTo>
                                <a:pt x="1083148" y="703960"/>
                              </a:lnTo>
                              <a:lnTo>
                                <a:pt x="1082672" y="707682"/>
                              </a:lnTo>
                              <a:lnTo>
                                <a:pt x="1078723" y="718267"/>
                              </a:lnTo>
                              <a:lnTo>
                                <a:pt x="1078308" y="720364"/>
                              </a:lnTo>
                              <a:lnTo>
                                <a:pt x="1078306" y="721825"/>
                              </a:lnTo>
                              <a:lnTo>
                                <a:pt x="1078774" y="722551"/>
                              </a:lnTo>
                              <a:lnTo>
                                <a:pt x="1079419" y="723380"/>
                              </a:lnTo>
                              <a:lnTo>
                                <a:pt x="1080533" y="724091"/>
                              </a:lnTo>
                              <a:lnTo>
                                <a:pt x="1081355" y="724445"/>
                              </a:lnTo>
                              <a:lnTo>
                                <a:pt x="1080591" y="725007"/>
                              </a:lnTo>
                              <a:lnTo>
                                <a:pt x="1079650" y="725331"/>
                              </a:lnTo>
                              <a:lnTo>
                                <a:pt x="1065182" y="726086"/>
                              </a:lnTo>
                              <a:lnTo>
                                <a:pt x="1061950" y="726890"/>
                              </a:lnTo>
                              <a:lnTo>
                                <a:pt x="1060950" y="727538"/>
                              </a:lnTo>
                              <a:lnTo>
                                <a:pt x="1059715" y="728556"/>
                              </a:lnTo>
                              <a:lnTo>
                                <a:pt x="1057594" y="731104"/>
                              </a:lnTo>
                              <a:lnTo>
                                <a:pt x="1056650" y="732758"/>
                              </a:lnTo>
                              <a:lnTo>
                                <a:pt x="1056237" y="733716"/>
                              </a:lnTo>
                              <a:lnTo>
                                <a:pt x="1055222" y="740111"/>
                              </a:lnTo>
                              <a:lnTo>
                                <a:pt x="1018317" y="762478"/>
                              </a:lnTo>
                              <a:lnTo>
                                <a:pt x="1016318" y="762117"/>
                              </a:lnTo>
                              <a:lnTo>
                                <a:pt x="1015614" y="761774"/>
                              </a:lnTo>
                              <a:lnTo>
                                <a:pt x="1014794" y="761164"/>
                              </a:lnTo>
                              <a:lnTo>
                                <a:pt x="1014149" y="760481"/>
                              </a:lnTo>
                              <a:lnTo>
                                <a:pt x="1013741" y="759712"/>
                              </a:lnTo>
                              <a:lnTo>
                                <a:pt x="1013451" y="758648"/>
                              </a:lnTo>
                              <a:lnTo>
                                <a:pt x="1013230" y="754894"/>
                              </a:lnTo>
                              <a:lnTo>
                                <a:pt x="1012941" y="753667"/>
                              </a:lnTo>
                              <a:lnTo>
                                <a:pt x="1012534" y="752601"/>
                              </a:lnTo>
                              <a:lnTo>
                                <a:pt x="1012125" y="751980"/>
                              </a:lnTo>
                              <a:lnTo>
                                <a:pt x="1010779" y="750424"/>
                              </a:lnTo>
                              <a:lnTo>
                                <a:pt x="1010192" y="750110"/>
                              </a:lnTo>
                              <a:lnTo>
                                <a:pt x="1009488" y="749856"/>
                              </a:lnTo>
                              <a:lnTo>
                                <a:pt x="1007608" y="749700"/>
                              </a:lnTo>
                              <a:lnTo>
                                <a:pt x="1006136" y="750197"/>
                              </a:lnTo>
                              <a:lnTo>
                                <a:pt x="1001401" y="753442"/>
                              </a:lnTo>
                              <a:lnTo>
                                <a:pt x="998626" y="755955"/>
                              </a:lnTo>
                              <a:lnTo>
                                <a:pt x="997389" y="756569"/>
                              </a:lnTo>
                              <a:lnTo>
                                <a:pt x="990561" y="758310"/>
                              </a:lnTo>
                              <a:lnTo>
                                <a:pt x="985914" y="758671"/>
                              </a:lnTo>
                              <a:lnTo>
                                <a:pt x="984441" y="759239"/>
                              </a:lnTo>
                              <a:lnTo>
                                <a:pt x="982532" y="760826"/>
                              </a:lnTo>
                              <a:lnTo>
                                <a:pt x="979280" y="764356"/>
                              </a:lnTo>
                              <a:lnTo>
                                <a:pt x="977562" y="766768"/>
                              </a:lnTo>
                              <a:lnTo>
                                <a:pt x="975539" y="771322"/>
                              </a:lnTo>
                              <a:lnTo>
                                <a:pt x="975351" y="773419"/>
                              </a:lnTo>
                              <a:lnTo>
                                <a:pt x="975634" y="775637"/>
                              </a:lnTo>
                              <a:lnTo>
                                <a:pt x="976675" y="779012"/>
                              </a:lnTo>
                              <a:lnTo>
                                <a:pt x="973900" y="780814"/>
                              </a:lnTo>
                              <a:lnTo>
                                <a:pt x="952460" y="810456"/>
                              </a:lnTo>
                              <a:lnTo>
                                <a:pt x="955838" y="816859"/>
                              </a:lnTo>
                              <a:lnTo>
                                <a:pt x="958548" y="816875"/>
                              </a:lnTo>
                              <a:lnTo>
                                <a:pt x="959374" y="816703"/>
                              </a:lnTo>
                              <a:lnTo>
                                <a:pt x="959786" y="816765"/>
                              </a:lnTo>
                              <a:lnTo>
                                <a:pt x="960198" y="816928"/>
                              </a:lnTo>
                              <a:lnTo>
                                <a:pt x="960550" y="817122"/>
                              </a:lnTo>
                              <a:lnTo>
                                <a:pt x="960960" y="817598"/>
                              </a:lnTo>
                              <a:lnTo>
                                <a:pt x="961271" y="818102"/>
                              </a:lnTo>
                              <a:lnTo>
                                <a:pt x="968197" y="833785"/>
                              </a:lnTo>
                              <a:lnTo>
                                <a:pt x="973276" y="843017"/>
                              </a:lnTo>
                              <a:lnTo>
                                <a:pt x="978602" y="851052"/>
                              </a:lnTo>
                              <a:lnTo>
                                <a:pt x="980177" y="854340"/>
                              </a:lnTo>
                              <a:lnTo>
                                <a:pt x="986115" y="874888"/>
                              </a:lnTo>
                              <a:lnTo>
                                <a:pt x="1000811" y="944104"/>
                              </a:lnTo>
                              <a:lnTo>
                                <a:pt x="1010976" y="967428"/>
                              </a:lnTo>
                              <a:lnTo>
                                <a:pt x="1012131" y="974789"/>
                              </a:lnTo>
                              <a:lnTo>
                                <a:pt x="1012403" y="980964"/>
                              </a:lnTo>
                              <a:lnTo>
                                <a:pt x="1011395" y="996235"/>
                              </a:lnTo>
                              <a:lnTo>
                                <a:pt x="1008499" y="1008793"/>
                              </a:lnTo>
                              <a:lnTo>
                                <a:pt x="997071" y="1040370"/>
                              </a:lnTo>
                              <a:lnTo>
                                <a:pt x="994213" y="1042099"/>
                              </a:lnTo>
                              <a:lnTo>
                                <a:pt x="993319" y="1042834"/>
                              </a:lnTo>
                              <a:lnTo>
                                <a:pt x="992126" y="1044069"/>
                              </a:lnTo>
                              <a:lnTo>
                                <a:pt x="991228" y="1045749"/>
                              </a:lnTo>
                              <a:lnTo>
                                <a:pt x="991157" y="1048140"/>
                              </a:lnTo>
                              <a:lnTo>
                                <a:pt x="991795" y="1051393"/>
                              </a:lnTo>
                              <a:lnTo>
                                <a:pt x="995031" y="1058292"/>
                              </a:lnTo>
                              <a:lnTo>
                                <a:pt x="995798" y="1059506"/>
                              </a:lnTo>
                              <a:lnTo>
                                <a:pt x="1000352" y="1064283"/>
                              </a:lnTo>
                              <a:lnTo>
                                <a:pt x="1000640" y="1066485"/>
                              </a:lnTo>
                              <a:lnTo>
                                <a:pt x="1000165" y="1080086"/>
                              </a:lnTo>
                              <a:lnTo>
                                <a:pt x="999612" y="1084339"/>
                              </a:lnTo>
                              <a:lnTo>
                                <a:pt x="999005" y="1087173"/>
                              </a:lnTo>
                              <a:lnTo>
                                <a:pt x="997389" y="1089602"/>
                              </a:lnTo>
                              <a:lnTo>
                                <a:pt x="996964" y="1091416"/>
                              </a:lnTo>
                              <a:lnTo>
                                <a:pt x="995862" y="1098488"/>
                              </a:lnTo>
                              <a:lnTo>
                                <a:pt x="995439" y="1099947"/>
                              </a:lnTo>
                              <a:lnTo>
                                <a:pt x="994840" y="1100965"/>
                              </a:lnTo>
                              <a:lnTo>
                                <a:pt x="993704" y="1102154"/>
                              </a:lnTo>
                              <a:lnTo>
                                <a:pt x="993167" y="1102492"/>
                              </a:lnTo>
                              <a:lnTo>
                                <a:pt x="992748" y="1102920"/>
                              </a:lnTo>
                              <a:lnTo>
                                <a:pt x="991372" y="1104625"/>
                              </a:lnTo>
                              <a:lnTo>
                                <a:pt x="991190" y="1105364"/>
                              </a:lnTo>
                              <a:lnTo>
                                <a:pt x="991366" y="1106117"/>
                              </a:lnTo>
                              <a:lnTo>
                                <a:pt x="991955" y="1107360"/>
                              </a:lnTo>
                              <a:lnTo>
                                <a:pt x="993677" y="1108064"/>
                              </a:lnTo>
                              <a:lnTo>
                                <a:pt x="994570" y="1108081"/>
                              </a:lnTo>
                              <a:lnTo>
                                <a:pt x="995344" y="1107952"/>
                              </a:lnTo>
                              <a:lnTo>
                                <a:pt x="996180" y="1107426"/>
                              </a:lnTo>
                              <a:lnTo>
                                <a:pt x="996477" y="1107427"/>
                              </a:lnTo>
                              <a:lnTo>
                                <a:pt x="996893" y="1107488"/>
                              </a:lnTo>
                              <a:lnTo>
                                <a:pt x="997368" y="1107725"/>
                              </a:lnTo>
                              <a:lnTo>
                                <a:pt x="998018" y="1108792"/>
                              </a:lnTo>
                              <a:lnTo>
                                <a:pt x="999432" y="1112048"/>
                              </a:lnTo>
                              <a:lnTo>
                                <a:pt x="1000660" y="1117385"/>
                              </a:lnTo>
                              <a:lnTo>
                                <a:pt x="1007757" y="1133649"/>
                              </a:lnTo>
                              <a:lnTo>
                                <a:pt x="1005549" y="1134791"/>
                              </a:lnTo>
                              <a:lnTo>
                                <a:pt x="1005012" y="1134937"/>
                              </a:lnTo>
                              <a:lnTo>
                                <a:pt x="1004117" y="1135348"/>
                              </a:lnTo>
                              <a:lnTo>
                                <a:pt x="1003338" y="1136260"/>
                              </a:lnTo>
                              <a:lnTo>
                                <a:pt x="1002737" y="1137570"/>
                              </a:lnTo>
                              <a:lnTo>
                                <a:pt x="1001934" y="1139695"/>
                              </a:lnTo>
                              <a:lnTo>
                                <a:pt x="1001095" y="1140858"/>
                              </a:lnTo>
                              <a:lnTo>
                                <a:pt x="1000019" y="1141652"/>
                              </a:lnTo>
                              <a:lnTo>
                                <a:pt x="993465" y="1141799"/>
                              </a:lnTo>
                              <a:lnTo>
                                <a:pt x="992272" y="1142059"/>
                              </a:lnTo>
                              <a:lnTo>
                                <a:pt x="991555" y="1142588"/>
                              </a:lnTo>
                              <a:lnTo>
                                <a:pt x="990597" y="1143617"/>
                              </a:lnTo>
                              <a:lnTo>
                                <a:pt x="988794" y="1146916"/>
                              </a:lnTo>
                              <a:lnTo>
                                <a:pt x="988368" y="1148716"/>
                              </a:lnTo>
                              <a:lnTo>
                                <a:pt x="988718" y="1150416"/>
                              </a:lnTo>
                              <a:lnTo>
                                <a:pt x="990971" y="1152954"/>
                              </a:lnTo>
                              <a:lnTo>
                                <a:pt x="993703" y="1155242"/>
                              </a:lnTo>
                              <a:lnTo>
                                <a:pt x="995063" y="1157492"/>
                              </a:lnTo>
                              <a:lnTo>
                                <a:pt x="995945" y="1160154"/>
                              </a:lnTo>
                              <a:lnTo>
                                <a:pt x="996658" y="1160927"/>
                              </a:lnTo>
                              <a:lnTo>
                                <a:pt x="997848" y="1161316"/>
                              </a:lnTo>
                              <a:lnTo>
                                <a:pt x="1000889" y="1161314"/>
                              </a:lnTo>
                              <a:lnTo>
                                <a:pt x="1001662" y="1161745"/>
                              </a:lnTo>
                              <a:lnTo>
                                <a:pt x="1002392" y="1162930"/>
                              </a:lnTo>
                              <a:lnTo>
                                <a:pt x="1002863" y="1164321"/>
                              </a:lnTo>
                              <a:lnTo>
                                <a:pt x="1003211" y="1166687"/>
                              </a:lnTo>
                              <a:lnTo>
                                <a:pt x="1003559" y="1183318"/>
                              </a:lnTo>
                              <a:lnTo>
                                <a:pt x="1004888" y="1193959"/>
                              </a:lnTo>
                              <a:lnTo>
                                <a:pt x="1006296" y="1199785"/>
                              </a:lnTo>
                              <a:lnTo>
                                <a:pt x="1007713" y="1203763"/>
                              </a:lnTo>
                              <a:lnTo>
                                <a:pt x="1008125" y="1205405"/>
                              </a:lnTo>
                              <a:lnTo>
                                <a:pt x="1008177" y="1207163"/>
                              </a:lnTo>
                              <a:lnTo>
                                <a:pt x="1007689" y="1209893"/>
                              </a:lnTo>
                              <a:lnTo>
                                <a:pt x="1007084" y="1211751"/>
                              </a:lnTo>
                              <a:lnTo>
                                <a:pt x="1006480" y="1213227"/>
                              </a:lnTo>
                              <a:lnTo>
                                <a:pt x="1005580" y="1214374"/>
                              </a:lnTo>
                              <a:lnTo>
                                <a:pt x="1004322" y="1215167"/>
                              </a:lnTo>
                              <a:lnTo>
                                <a:pt x="1000661" y="1214678"/>
                              </a:lnTo>
                              <a:lnTo>
                                <a:pt x="993507" y="1211781"/>
                              </a:lnTo>
                              <a:lnTo>
                                <a:pt x="992970" y="1211719"/>
                              </a:lnTo>
                              <a:lnTo>
                                <a:pt x="992252" y="1212041"/>
                              </a:lnTo>
                              <a:lnTo>
                                <a:pt x="991589" y="1213322"/>
                              </a:lnTo>
                              <a:lnTo>
                                <a:pt x="990920" y="1215875"/>
                              </a:lnTo>
                              <a:lnTo>
                                <a:pt x="990404" y="1224174"/>
                              </a:lnTo>
                              <a:lnTo>
                                <a:pt x="986618" y="1228911"/>
                              </a:lnTo>
                              <a:lnTo>
                                <a:pt x="984130" y="1224394"/>
                              </a:lnTo>
                              <a:lnTo>
                                <a:pt x="982595" y="1220560"/>
                              </a:lnTo>
                              <a:lnTo>
                                <a:pt x="980775" y="1214111"/>
                              </a:lnTo>
                              <a:lnTo>
                                <a:pt x="979807" y="1212571"/>
                              </a:lnTo>
                              <a:lnTo>
                                <a:pt x="977841" y="1211704"/>
                              </a:lnTo>
                              <a:lnTo>
                                <a:pt x="975215" y="1211276"/>
                              </a:lnTo>
                              <a:lnTo>
                                <a:pt x="970616" y="1211489"/>
                              </a:lnTo>
                              <a:lnTo>
                                <a:pt x="961046" y="1214094"/>
                              </a:lnTo>
                              <a:lnTo>
                                <a:pt x="952697" y="1218698"/>
                              </a:lnTo>
                              <a:lnTo>
                                <a:pt x="945811" y="1221447"/>
                              </a:lnTo>
                              <a:lnTo>
                                <a:pt x="939467" y="1223059"/>
                              </a:lnTo>
                              <a:lnTo>
                                <a:pt x="930187" y="1223115"/>
                              </a:lnTo>
                              <a:lnTo>
                                <a:pt x="920883" y="1220791"/>
                              </a:lnTo>
                              <a:lnTo>
                                <a:pt x="908301" y="1214865"/>
                              </a:lnTo>
                              <a:lnTo>
                                <a:pt x="905380" y="1214045"/>
                              </a:lnTo>
                              <a:lnTo>
                                <a:pt x="900828" y="1215724"/>
                              </a:lnTo>
                              <a:lnTo>
                                <a:pt x="893611" y="1219506"/>
                              </a:lnTo>
                              <a:lnTo>
                                <a:pt x="864811" y="1244824"/>
                              </a:lnTo>
                              <a:lnTo>
                                <a:pt x="847369" y="1253538"/>
                              </a:lnTo>
                              <a:lnTo>
                                <a:pt x="836342" y="1249707"/>
                              </a:lnTo>
                              <a:lnTo>
                                <a:pt x="833891" y="1249564"/>
                              </a:lnTo>
                              <a:lnTo>
                                <a:pt x="827802" y="1252456"/>
                              </a:lnTo>
                              <a:lnTo>
                                <a:pt x="826341" y="1254951"/>
                              </a:lnTo>
                              <a:lnTo>
                                <a:pt x="825788" y="1256394"/>
                              </a:lnTo>
                              <a:lnTo>
                                <a:pt x="825599" y="1257425"/>
                              </a:lnTo>
                              <a:lnTo>
                                <a:pt x="823974" y="1258354"/>
                              </a:lnTo>
                              <a:lnTo>
                                <a:pt x="820971" y="1259474"/>
                              </a:lnTo>
                              <a:lnTo>
                                <a:pt x="810602" y="1261355"/>
                              </a:lnTo>
                              <a:lnTo>
                                <a:pt x="808438" y="1262263"/>
                              </a:lnTo>
                              <a:lnTo>
                                <a:pt x="807594" y="1262903"/>
                              </a:lnTo>
                              <a:lnTo>
                                <a:pt x="803379" y="1268942"/>
                              </a:lnTo>
                              <a:lnTo>
                                <a:pt x="784939" y="1293928"/>
                              </a:lnTo>
                              <a:lnTo>
                                <a:pt x="784824" y="1294083"/>
                              </a:lnTo>
                              <a:lnTo>
                                <a:pt x="783185" y="1293610"/>
                              </a:lnTo>
                              <a:lnTo>
                                <a:pt x="782263" y="1293021"/>
                              </a:lnTo>
                              <a:lnTo>
                                <a:pt x="677328" y="1225521"/>
                              </a:lnTo>
                              <a:lnTo>
                                <a:pt x="662406" y="1221812"/>
                              </a:lnTo>
                              <a:lnTo>
                                <a:pt x="647989" y="1221590"/>
                              </a:lnTo>
                              <a:lnTo>
                                <a:pt x="642906" y="1213335"/>
                              </a:lnTo>
                              <a:lnTo>
                                <a:pt x="621606" y="1212969"/>
                              </a:lnTo>
                              <a:lnTo>
                                <a:pt x="578738" y="1207339"/>
                              </a:lnTo>
                              <a:lnTo>
                                <a:pt x="571399" y="1210092"/>
                              </a:lnTo>
                              <a:lnTo>
                                <a:pt x="565140" y="1216649"/>
                              </a:lnTo>
                              <a:lnTo>
                                <a:pt x="551037" y="1220861"/>
                              </a:lnTo>
                              <a:lnTo>
                                <a:pt x="535915" y="1221987"/>
                              </a:lnTo>
                              <a:lnTo>
                                <a:pt x="526527" y="1219310"/>
                              </a:lnTo>
                              <a:lnTo>
                                <a:pt x="515511" y="1210700"/>
                              </a:lnTo>
                              <a:lnTo>
                                <a:pt x="515234" y="1210413"/>
                              </a:lnTo>
                              <a:lnTo>
                                <a:pt x="509898" y="1204835"/>
                              </a:lnTo>
                              <a:lnTo>
                                <a:pt x="509942" y="1200861"/>
                              </a:lnTo>
                              <a:lnTo>
                                <a:pt x="517060" y="1199358"/>
                              </a:lnTo>
                              <a:lnTo>
                                <a:pt x="507310" y="1189709"/>
                              </a:lnTo>
                              <a:lnTo>
                                <a:pt x="494897" y="1182094"/>
                              </a:lnTo>
                              <a:lnTo>
                                <a:pt x="484567" y="1181394"/>
                              </a:lnTo>
                              <a:lnTo>
                                <a:pt x="480860" y="1192524"/>
                              </a:lnTo>
                              <a:lnTo>
                                <a:pt x="483926" y="1196122"/>
                              </a:lnTo>
                              <a:lnTo>
                                <a:pt x="463587" y="1195956"/>
                              </a:lnTo>
                              <a:lnTo>
                                <a:pt x="462915" y="1192217"/>
                              </a:lnTo>
                              <a:lnTo>
                                <a:pt x="462059" y="1187839"/>
                              </a:lnTo>
                              <a:lnTo>
                                <a:pt x="459082" y="1183972"/>
                              </a:lnTo>
                              <a:lnTo>
                                <a:pt x="457557" y="1179269"/>
                              </a:lnTo>
                              <a:lnTo>
                                <a:pt x="458915" y="1175562"/>
                              </a:lnTo>
                              <a:lnTo>
                                <a:pt x="464218" y="1167959"/>
                              </a:lnTo>
                              <a:lnTo>
                                <a:pt x="465300" y="1165826"/>
                              </a:lnTo>
                              <a:lnTo>
                                <a:pt x="462887" y="1159992"/>
                              </a:lnTo>
                              <a:lnTo>
                                <a:pt x="459128" y="1159168"/>
                              </a:lnTo>
                              <a:lnTo>
                                <a:pt x="454856" y="1159953"/>
                              </a:lnTo>
                              <a:lnTo>
                                <a:pt x="450902" y="1158960"/>
                              </a:lnTo>
                              <a:lnTo>
                                <a:pt x="448146" y="1154344"/>
                              </a:lnTo>
                              <a:lnTo>
                                <a:pt x="445280" y="1147656"/>
                              </a:lnTo>
                              <a:lnTo>
                                <a:pt x="441717" y="1141943"/>
                              </a:lnTo>
                              <a:lnTo>
                                <a:pt x="436791" y="1140169"/>
                              </a:lnTo>
                              <a:lnTo>
                                <a:pt x="433210" y="1143747"/>
                              </a:lnTo>
                              <a:lnTo>
                                <a:pt x="430929" y="1156163"/>
                              </a:lnTo>
                              <a:lnTo>
                                <a:pt x="426086" y="1159175"/>
                              </a:lnTo>
                              <a:lnTo>
                                <a:pt x="422378" y="1156264"/>
                              </a:lnTo>
                              <a:lnTo>
                                <a:pt x="421194" y="1149289"/>
                              </a:lnTo>
                              <a:lnTo>
                                <a:pt x="421014" y="1141898"/>
                              </a:lnTo>
                              <a:lnTo>
                                <a:pt x="420518" y="1137719"/>
                              </a:lnTo>
                              <a:lnTo>
                                <a:pt x="413488" y="1134323"/>
                              </a:lnTo>
                              <a:lnTo>
                                <a:pt x="403932" y="1133551"/>
                              </a:lnTo>
                              <a:lnTo>
                                <a:pt x="397730" y="1136911"/>
                              </a:lnTo>
                              <a:lnTo>
                                <a:pt x="401081" y="1146009"/>
                              </a:lnTo>
                              <a:lnTo>
                                <a:pt x="395209" y="1148816"/>
                              </a:lnTo>
                              <a:lnTo>
                                <a:pt x="374406" y="1152413"/>
                              </a:lnTo>
                              <a:lnTo>
                                <a:pt x="370118" y="1152182"/>
                              </a:lnTo>
                              <a:lnTo>
                                <a:pt x="367052" y="1153903"/>
                              </a:lnTo>
                              <a:lnTo>
                                <a:pt x="361647" y="1161442"/>
                              </a:lnTo>
                              <a:lnTo>
                                <a:pt x="359750" y="1165558"/>
                              </a:lnTo>
                              <a:lnTo>
                                <a:pt x="356549" y="1176910"/>
                              </a:lnTo>
                              <a:lnTo>
                                <a:pt x="352352" y="1180639"/>
                              </a:lnTo>
                              <a:lnTo>
                                <a:pt x="342466" y="1185735"/>
                              </a:lnTo>
                              <a:lnTo>
                                <a:pt x="338571" y="1189956"/>
                              </a:lnTo>
                              <a:lnTo>
                                <a:pt x="338020" y="1194169"/>
                              </a:lnTo>
                              <a:lnTo>
                                <a:pt x="339540" y="1198390"/>
                              </a:lnTo>
                              <a:lnTo>
                                <a:pt x="340365" y="1203291"/>
                              </a:lnTo>
                              <a:lnTo>
                                <a:pt x="337731" y="1209410"/>
                              </a:lnTo>
                              <a:lnTo>
                                <a:pt x="343723" y="1211804"/>
                              </a:lnTo>
                              <a:lnTo>
                                <a:pt x="345626" y="1212152"/>
                              </a:lnTo>
                              <a:lnTo>
                                <a:pt x="355301" y="1219964"/>
                              </a:lnTo>
                              <a:lnTo>
                                <a:pt x="363148" y="1224724"/>
                              </a:lnTo>
                              <a:lnTo>
                                <a:pt x="370006" y="1224611"/>
                              </a:lnTo>
                              <a:lnTo>
                                <a:pt x="375777" y="1221807"/>
                              </a:lnTo>
                              <a:lnTo>
                                <a:pt x="381210" y="1218122"/>
                              </a:lnTo>
                              <a:lnTo>
                                <a:pt x="387057" y="1215361"/>
                              </a:lnTo>
                              <a:lnTo>
                                <a:pt x="405849" y="1212647"/>
                              </a:lnTo>
                              <a:lnTo>
                                <a:pt x="411201" y="1213698"/>
                              </a:lnTo>
                              <a:lnTo>
                                <a:pt x="415547" y="1215614"/>
                              </a:lnTo>
                              <a:lnTo>
                                <a:pt x="417311" y="1216391"/>
                              </a:lnTo>
                              <a:lnTo>
                                <a:pt x="420807" y="1216817"/>
                              </a:lnTo>
                              <a:lnTo>
                                <a:pt x="418291" y="1230303"/>
                              </a:lnTo>
                              <a:lnTo>
                                <a:pt x="415812" y="1228972"/>
                              </a:lnTo>
                              <a:lnTo>
                                <a:pt x="415658" y="1225452"/>
                              </a:lnTo>
                              <a:lnTo>
                                <a:pt x="415322" y="1224528"/>
                              </a:lnTo>
                              <a:lnTo>
                                <a:pt x="413647" y="1224545"/>
                              </a:lnTo>
                              <a:lnTo>
                                <a:pt x="411597" y="1225262"/>
                              </a:lnTo>
                              <a:lnTo>
                                <a:pt x="410174" y="1226440"/>
                              </a:lnTo>
                              <a:lnTo>
                                <a:pt x="409221" y="1229577"/>
                              </a:lnTo>
                              <a:lnTo>
                                <a:pt x="409795" y="1232191"/>
                              </a:lnTo>
                              <a:lnTo>
                                <a:pt x="410657" y="1234444"/>
                              </a:lnTo>
                              <a:lnTo>
                                <a:pt x="410769" y="1236412"/>
                              </a:lnTo>
                              <a:lnTo>
                                <a:pt x="410196" y="1240298"/>
                              </a:lnTo>
                              <a:lnTo>
                                <a:pt x="410297" y="1244364"/>
                              </a:lnTo>
                              <a:lnTo>
                                <a:pt x="409754" y="1248635"/>
                              </a:lnTo>
                              <a:lnTo>
                                <a:pt x="408010" y="1251534"/>
                              </a:lnTo>
                              <a:lnTo>
                                <a:pt x="407136" y="1252987"/>
                              </a:lnTo>
                              <a:lnTo>
                                <a:pt x="401910" y="1254598"/>
                              </a:lnTo>
                              <a:lnTo>
                                <a:pt x="398552" y="1250245"/>
                              </a:lnTo>
                              <a:lnTo>
                                <a:pt x="397774" y="1249235"/>
                              </a:lnTo>
                              <a:lnTo>
                                <a:pt x="393382" y="1241381"/>
                              </a:lnTo>
                              <a:lnTo>
                                <a:pt x="387585" y="1235649"/>
                              </a:lnTo>
                              <a:lnTo>
                                <a:pt x="376000" y="1236528"/>
                              </a:lnTo>
                              <a:lnTo>
                                <a:pt x="364004" y="1244044"/>
                              </a:lnTo>
                              <a:lnTo>
                                <a:pt x="359246" y="1253699"/>
                              </a:lnTo>
                              <a:lnTo>
                                <a:pt x="358697" y="1256402"/>
                              </a:lnTo>
                              <a:lnTo>
                                <a:pt x="347937" y="1257926"/>
                              </a:lnTo>
                              <a:lnTo>
                                <a:pt x="346762" y="1258092"/>
                              </a:lnTo>
                              <a:lnTo>
                                <a:pt x="322085" y="1257264"/>
                              </a:lnTo>
                              <a:lnTo>
                                <a:pt x="307560" y="1252953"/>
                              </a:lnTo>
                              <a:lnTo>
                                <a:pt x="303842" y="1250365"/>
                              </a:lnTo>
                              <a:lnTo>
                                <a:pt x="301286" y="1244779"/>
                              </a:lnTo>
                              <a:lnTo>
                                <a:pt x="299367" y="1239213"/>
                              </a:lnTo>
                              <a:lnTo>
                                <a:pt x="297365" y="1236673"/>
                              </a:lnTo>
                              <a:lnTo>
                                <a:pt x="292916" y="1236070"/>
                              </a:lnTo>
                              <a:lnTo>
                                <a:pt x="283004" y="1232707"/>
                              </a:lnTo>
                              <a:lnTo>
                                <a:pt x="276031" y="1232532"/>
                              </a:lnTo>
                              <a:lnTo>
                                <a:pt x="255132" y="1235423"/>
                              </a:lnTo>
                              <a:lnTo>
                                <a:pt x="253101" y="1236661"/>
                              </a:lnTo>
                              <a:lnTo>
                                <a:pt x="251106" y="1239393"/>
                              </a:lnTo>
                              <a:lnTo>
                                <a:pt x="248393" y="1242103"/>
                              </a:lnTo>
                              <a:lnTo>
                                <a:pt x="241276" y="1243999"/>
                              </a:lnTo>
                              <a:lnTo>
                                <a:pt x="232770" y="1248271"/>
                              </a:lnTo>
                              <a:lnTo>
                                <a:pt x="229546" y="1250625"/>
                              </a:lnTo>
                              <a:lnTo>
                                <a:pt x="226163" y="1254287"/>
                              </a:lnTo>
                              <a:lnTo>
                                <a:pt x="224519" y="1257133"/>
                              </a:lnTo>
                              <a:lnTo>
                                <a:pt x="222729" y="1259558"/>
                              </a:lnTo>
                              <a:lnTo>
                                <a:pt x="218902" y="1261994"/>
                              </a:lnTo>
                              <a:lnTo>
                                <a:pt x="201433" y="1265339"/>
                              </a:lnTo>
                              <a:lnTo>
                                <a:pt x="151224" y="1263680"/>
                              </a:lnTo>
                              <a:lnTo>
                                <a:pt x="150267" y="1261225"/>
                              </a:lnTo>
                              <a:lnTo>
                                <a:pt x="149687" y="1255840"/>
                              </a:lnTo>
                              <a:lnTo>
                                <a:pt x="148628" y="1250438"/>
                              </a:lnTo>
                              <a:lnTo>
                                <a:pt x="146358" y="1247909"/>
                              </a:lnTo>
                              <a:lnTo>
                                <a:pt x="121538" y="1245544"/>
                              </a:lnTo>
                              <a:lnTo>
                                <a:pt x="116213" y="1242577"/>
                              </a:lnTo>
                              <a:lnTo>
                                <a:pt x="108820" y="1253329"/>
                              </a:lnTo>
                              <a:lnTo>
                                <a:pt x="102425" y="1260478"/>
                              </a:lnTo>
                              <a:lnTo>
                                <a:pt x="95024" y="1264350"/>
                              </a:lnTo>
                              <a:lnTo>
                                <a:pt x="79701" y="1266965"/>
                              </a:lnTo>
                              <a:lnTo>
                                <a:pt x="62640" y="1269866"/>
                              </a:lnTo>
                              <a:lnTo>
                                <a:pt x="54186" y="1268414"/>
                              </a:lnTo>
                              <a:lnTo>
                                <a:pt x="48690" y="1265235"/>
                              </a:lnTo>
                              <a:lnTo>
                                <a:pt x="34635" y="1257095"/>
                              </a:lnTo>
                              <a:lnTo>
                                <a:pt x="35634" y="1257142"/>
                              </a:lnTo>
                              <a:lnTo>
                                <a:pt x="44719" y="1257566"/>
                              </a:lnTo>
                              <a:lnTo>
                                <a:pt x="48970" y="1253749"/>
                              </a:lnTo>
                              <a:lnTo>
                                <a:pt x="54553" y="1239633"/>
                              </a:lnTo>
                              <a:lnTo>
                                <a:pt x="45793" y="1240222"/>
                              </a:lnTo>
                              <a:lnTo>
                                <a:pt x="25909" y="1245394"/>
                              </a:lnTo>
                              <a:lnTo>
                                <a:pt x="27700" y="1239625"/>
                              </a:lnTo>
                              <a:lnTo>
                                <a:pt x="28693" y="1237607"/>
                              </a:lnTo>
                              <a:lnTo>
                                <a:pt x="28059" y="1232129"/>
                              </a:lnTo>
                              <a:lnTo>
                                <a:pt x="26139" y="1229070"/>
                              </a:lnTo>
                              <a:lnTo>
                                <a:pt x="23750" y="1226820"/>
                              </a:lnTo>
                              <a:lnTo>
                                <a:pt x="21548" y="1223837"/>
                              </a:lnTo>
                              <a:lnTo>
                                <a:pt x="13524" y="1206113"/>
                              </a:lnTo>
                              <a:lnTo>
                                <a:pt x="8587" y="1198618"/>
                              </a:lnTo>
                              <a:lnTo>
                                <a:pt x="3012" y="1195415"/>
                              </a:lnTo>
                              <a:lnTo>
                                <a:pt x="1600" y="1192730"/>
                              </a:lnTo>
                              <a:lnTo>
                                <a:pt x="602" y="1186525"/>
                              </a:lnTo>
                              <a:lnTo>
                                <a:pt x="0" y="1174187"/>
                              </a:lnTo>
                              <a:lnTo>
                                <a:pt x="1483" y="1170815"/>
                              </a:lnTo>
                              <a:lnTo>
                                <a:pt x="8102" y="1164275"/>
                              </a:lnTo>
                              <a:lnTo>
                                <a:pt x="10511" y="1160585"/>
                              </a:lnTo>
                              <a:lnTo>
                                <a:pt x="11064" y="1151263"/>
                              </a:lnTo>
                              <a:lnTo>
                                <a:pt x="7060" y="1131075"/>
                              </a:lnTo>
                              <a:lnTo>
                                <a:pt x="8395" y="1123189"/>
                              </a:lnTo>
                              <a:lnTo>
                                <a:pt x="14575" y="1104891"/>
                              </a:lnTo>
                              <a:lnTo>
                                <a:pt x="16821" y="1102229"/>
                              </a:lnTo>
                              <a:lnTo>
                                <a:pt x="22124" y="1099581"/>
                              </a:lnTo>
                              <a:lnTo>
                                <a:pt x="23198" y="1093221"/>
                              </a:lnTo>
                              <a:lnTo>
                                <a:pt x="21617" y="1082516"/>
                              </a:lnTo>
                              <a:lnTo>
                                <a:pt x="21792" y="1079980"/>
                              </a:lnTo>
                              <a:lnTo>
                                <a:pt x="21530" y="1078523"/>
                              </a:lnTo>
                              <a:lnTo>
                                <a:pt x="21386" y="1077068"/>
                              </a:lnTo>
                              <a:lnTo>
                                <a:pt x="21913" y="1074692"/>
                              </a:lnTo>
                              <a:lnTo>
                                <a:pt x="23155" y="1072258"/>
                              </a:lnTo>
                              <a:lnTo>
                                <a:pt x="25784" y="1069889"/>
                              </a:lnTo>
                              <a:lnTo>
                                <a:pt x="27435" y="1067131"/>
                              </a:lnTo>
                              <a:lnTo>
                                <a:pt x="30066" y="1061496"/>
                              </a:lnTo>
                              <a:lnTo>
                                <a:pt x="30875" y="1058969"/>
                              </a:lnTo>
                              <a:lnTo>
                                <a:pt x="30748" y="1049664"/>
                              </a:lnTo>
                              <a:lnTo>
                                <a:pt x="33093" y="1042113"/>
                              </a:lnTo>
                              <a:lnTo>
                                <a:pt x="43707" y="1031651"/>
                              </a:lnTo>
                              <a:lnTo>
                                <a:pt x="47601" y="1024911"/>
                              </a:lnTo>
                              <a:lnTo>
                                <a:pt x="47431" y="1007047"/>
                              </a:lnTo>
                              <a:lnTo>
                                <a:pt x="32005" y="977245"/>
                              </a:lnTo>
                              <a:lnTo>
                                <a:pt x="31710" y="953624"/>
                              </a:lnTo>
                              <a:lnTo>
                                <a:pt x="34536" y="942570"/>
                              </a:lnTo>
                              <a:lnTo>
                                <a:pt x="35839" y="938687"/>
                              </a:lnTo>
                              <a:lnTo>
                                <a:pt x="37427" y="933957"/>
                              </a:lnTo>
                              <a:lnTo>
                                <a:pt x="40378" y="928956"/>
                              </a:lnTo>
                              <a:lnTo>
                                <a:pt x="43109" y="925601"/>
                              </a:lnTo>
                              <a:lnTo>
                                <a:pt x="45208" y="921187"/>
                              </a:lnTo>
                              <a:lnTo>
                                <a:pt x="46264" y="912977"/>
                              </a:lnTo>
                              <a:lnTo>
                                <a:pt x="49046" y="906089"/>
                              </a:lnTo>
                              <a:lnTo>
                                <a:pt x="74385" y="873174"/>
                              </a:lnTo>
                              <a:lnTo>
                                <a:pt x="78700" y="865024"/>
                              </a:lnTo>
                              <a:lnTo>
                                <a:pt x="81450" y="855428"/>
                              </a:lnTo>
                              <a:lnTo>
                                <a:pt x="82656" y="843853"/>
                              </a:lnTo>
                              <a:lnTo>
                                <a:pt x="85722" y="831946"/>
                              </a:lnTo>
                              <a:lnTo>
                                <a:pt x="92033" y="827138"/>
                              </a:lnTo>
                              <a:lnTo>
                                <a:pt x="99161" y="823583"/>
                              </a:lnTo>
                              <a:lnTo>
                                <a:pt x="104684" y="815372"/>
                              </a:lnTo>
                              <a:lnTo>
                                <a:pt x="105438" y="807402"/>
                              </a:lnTo>
                              <a:lnTo>
                                <a:pt x="103785" y="799714"/>
                              </a:lnTo>
                              <a:lnTo>
                                <a:pt x="101572" y="792331"/>
                              </a:lnTo>
                              <a:lnTo>
                                <a:pt x="100601" y="785405"/>
                              </a:lnTo>
                              <a:lnTo>
                                <a:pt x="101299" y="777920"/>
                              </a:lnTo>
                              <a:lnTo>
                                <a:pt x="104620" y="762932"/>
                              </a:lnTo>
                              <a:lnTo>
                                <a:pt x="106772" y="756491"/>
                              </a:lnTo>
                              <a:lnTo>
                                <a:pt x="109590" y="751166"/>
                              </a:lnTo>
                              <a:lnTo>
                                <a:pt x="112189" y="747565"/>
                              </a:lnTo>
                              <a:lnTo>
                                <a:pt x="114304" y="742082"/>
                              </a:lnTo>
                              <a:lnTo>
                                <a:pt x="115471" y="731228"/>
                              </a:lnTo>
                              <a:lnTo>
                                <a:pt x="117611" y="726117"/>
                              </a:lnTo>
                              <a:lnTo>
                                <a:pt x="122315" y="721612"/>
                              </a:lnTo>
                              <a:lnTo>
                                <a:pt x="132048" y="714448"/>
                              </a:lnTo>
                              <a:lnTo>
                                <a:pt x="132185" y="710521"/>
                              </a:lnTo>
                              <a:lnTo>
                                <a:pt x="128147" y="698226"/>
                              </a:lnTo>
                              <a:lnTo>
                                <a:pt x="128879" y="678352"/>
                              </a:lnTo>
                              <a:lnTo>
                                <a:pt x="132733" y="659804"/>
                              </a:lnTo>
                              <a:lnTo>
                                <a:pt x="149522" y="635409"/>
                              </a:lnTo>
                              <a:lnTo>
                                <a:pt x="154039" y="632432"/>
                              </a:lnTo>
                              <a:lnTo>
                                <a:pt x="160351" y="630609"/>
                              </a:lnTo>
                              <a:lnTo>
                                <a:pt x="166295" y="625787"/>
                              </a:lnTo>
                              <a:lnTo>
                                <a:pt x="177046" y="613737"/>
                              </a:lnTo>
                              <a:lnTo>
                                <a:pt x="181627" y="610963"/>
                              </a:lnTo>
                              <a:lnTo>
                                <a:pt x="186779" y="606258"/>
                              </a:lnTo>
                              <a:lnTo>
                                <a:pt x="191012" y="600961"/>
                              </a:lnTo>
                              <a:lnTo>
                                <a:pt x="192836" y="596498"/>
                              </a:lnTo>
                              <a:lnTo>
                                <a:pt x="193661" y="585615"/>
                              </a:lnTo>
                              <a:lnTo>
                                <a:pt x="195814" y="580573"/>
                              </a:lnTo>
                              <a:lnTo>
                                <a:pt x="200145" y="579296"/>
                              </a:lnTo>
                              <a:lnTo>
                                <a:pt x="210745" y="579469"/>
                              </a:lnTo>
                              <a:lnTo>
                                <a:pt x="213659" y="578560"/>
                              </a:lnTo>
                              <a:lnTo>
                                <a:pt x="215861" y="576768"/>
                              </a:lnTo>
                              <a:lnTo>
                                <a:pt x="216780" y="573635"/>
                              </a:lnTo>
                              <a:lnTo>
                                <a:pt x="217769" y="568286"/>
                              </a:lnTo>
                              <a:lnTo>
                                <a:pt x="219618" y="565301"/>
                              </a:lnTo>
                              <a:lnTo>
                                <a:pt x="221424" y="563675"/>
                              </a:lnTo>
                              <a:lnTo>
                                <a:pt x="222287" y="562282"/>
                              </a:lnTo>
                              <a:lnTo>
                                <a:pt x="225599" y="562242"/>
                              </a:lnTo>
                              <a:lnTo>
                                <a:pt x="239651" y="555241"/>
                              </a:lnTo>
                              <a:lnTo>
                                <a:pt x="242008" y="553334"/>
                              </a:lnTo>
                              <a:lnTo>
                                <a:pt x="246922" y="545596"/>
                              </a:lnTo>
                              <a:lnTo>
                                <a:pt x="265431" y="499018"/>
                              </a:lnTo>
                              <a:lnTo>
                                <a:pt x="277828" y="477108"/>
                              </a:lnTo>
                              <a:lnTo>
                                <a:pt x="285815" y="468452"/>
                              </a:lnTo>
                              <a:lnTo>
                                <a:pt x="297325" y="464629"/>
                              </a:lnTo>
                              <a:lnTo>
                                <a:pt x="309845" y="451888"/>
                              </a:lnTo>
                              <a:lnTo>
                                <a:pt x="318088" y="439830"/>
                              </a:lnTo>
                              <a:lnTo>
                                <a:pt x="347239" y="383682"/>
                              </a:lnTo>
                              <a:lnTo>
                                <a:pt x="349061" y="377983"/>
                              </a:lnTo>
                              <a:lnTo>
                                <a:pt x="357687" y="323741"/>
                              </a:lnTo>
                              <a:lnTo>
                                <a:pt x="360444" y="314017"/>
                              </a:lnTo>
                              <a:lnTo>
                                <a:pt x="364589" y="309948"/>
                              </a:lnTo>
                              <a:lnTo>
                                <a:pt x="369402" y="307584"/>
                              </a:lnTo>
                              <a:lnTo>
                                <a:pt x="395967" y="277791"/>
                              </a:lnTo>
                              <a:lnTo>
                                <a:pt x="397483" y="270647"/>
                              </a:lnTo>
                              <a:lnTo>
                                <a:pt x="388782" y="267283"/>
                              </a:lnTo>
                              <a:lnTo>
                                <a:pt x="389641" y="262472"/>
                              </a:lnTo>
                              <a:lnTo>
                                <a:pt x="403809" y="232532"/>
                              </a:lnTo>
                              <a:lnTo>
                                <a:pt x="403918" y="226800"/>
                              </a:lnTo>
                              <a:lnTo>
                                <a:pt x="401741" y="217252"/>
                              </a:lnTo>
                              <a:lnTo>
                                <a:pt x="401555" y="212593"/>
                              </a:lnTo>
                              <a:lnTo>
                                <a:pt x="402219" y="211471"/>
                              </a:lnTo>
                              <a:lnTo>
                                <a:pt x="405972" y="202435"/>
                              </a:lnTo>
                              <a:lnTo>
                                <a:pt x="407153" y="201372"/>
                              </a:lnTo>
                              <a:lnTo>
                                <a:pt x="403347" y="194680"/>
                              </a:lnTo>
                              <a:lnTo>
                                <a:pt x="397429" y="192365"/>
                              </a:lnTo>
                              <a:lnTo>
                                <a:pt x="390669" y="191387"/>
                              </a:lnTo>
                              <a:lnTo>
                                <a:pt x="384397" y="188707"/>
                              </a:lnTo>
                              <a:lnTo>
                                <a:pt x="384501" y="184807"/>
                              </a:lnTo>
                              <a:lnTo>
                                <a:pt x="392439" y="181103"/>
                              </a:lnTo>
                              <a:lnTo>
                                <a:pt x="392542" y="177189"/>
                              </a:lnTo>
                              <a:lnTo>
                                <a:pt x="387833" y="166450"/>
                              </a:lnTo>
                              <a:lnTo>
                                <a:pt x="380164" y="141646"/>
                              </a:lnTo>
                              <a:lnTo>
                                <a:pt x="373299" y="129456"/>
                              </a:lnTo>
                              <a:lnTo>
                                <a:pt x="376816" y="115686"/>
                              </a:lnTo>
                              <a:lnTo>
                                <a:pt x="389115" y="110950"/>
                              </a:lnTo>
                              <a:lnTo>
                                <a:pt x="392226" y="110723"/>
                              </a:lnTo>
                              <a:lnTo>
                                <a:pt x="393714" y="110970"/>
                              </a:lnTo>
                              <a:lnTo>
                                <a:pt x="398270" y="112659"/>
                              </a:lnTo>
                              <a:lnTo>
                                <a:pt x="406897" y="119966"/>
                              </a:lnTo>
                              <a:lnTo>
                                <a:pt x="431433" y="146952"/>
                              </a:lnTo>
                              <a:lnTo>
                                <a:pt x="439668" y="144484"/>
                              </a:lnTo>
                              <a:lnTo>
                                <a:pt x="440844" y="143464"/>
                              </a:lnTo>
                              <a:lnTo>
                                <a:pt x="442305" y="142584"/>
                              </a:lnTo>
                              <a:lnTo>
                                <a:pt x="442835" y="142095"/>
                              </a:lnTo>
                              <a:lnTo>
                                <a:pt x="447496" y="140585"/>
                              </a:lnTo>
                              <a:lnTo>
                                <a:pt x="448842" y="139671"/>
                              </a:lnTo>
                              <a:lnTo>
                                <a:pt x="449790" y="138573"/>
                              </a:lnTo>
                              <a:lnTo>
                                <a:pt x="450397" y="137287"/>
                              </a:lnTo>
                              <a:lnTo>
                                <a:pt x="450713" y="136125"/>
                              </a:lnTo>
                              <a:lnTo>
                                <a:pt x="450749" y="134634"/>
                              </a:lnTo>
                              <a:lnTo>
                                <a:pt x="450564" y="132752"/>
                              </a:lnTo>
                              <a:lnTo>
                                <a:pt x="449808" y="128374"/>
                              </a:lnTo>
                              <a:lnTo>
                                <a:pt x="446679" y="115202"/>
                              </a:lnTo>
                              <a:lnTo>
                                <a:pt x="446591" y="114076"/>
                              </a:lnTo>
                              <a:lnTo>
                                <a:pt x="444330" y="102373"/>
                              </a:lnTo>
                              <a:lnTo>
                                <a:pt x="444312" y="100775"/>
                              </a:lnTo>
                              <a:lnTo>
                                <a:pt x="444734" y="99987"/>
                              </a:lnTo>
                              <a:lnTo>
                                <a:pt x="445667" y="99449"/>
                              </a:lnTo>
                              <a:lnTo>
                                <a:pt x="471822" y="93466"/>
                              </a:lnTo>
                              <a:lnTo>
                                <a:pt x="473372" y="93531"/>
                              </a:lnTo>
                              <a:lnTo>
                                <a:pt x="474331" y="94263"/>
                              </a:lnTo>
                              <a:lnTo>
                                <a:pt x="474528" y="98082"/>
                              </a:lnTo>
                              <a:lnTo>
                                <a:pt x="475183" y="99545"/>
                              </a:lnTo>
                              <a:lnTo>
                                <a:pt x="479017" y="105224"/>
                              </a:lnTo>
                              <a:lnTo>
                                <a:pt x="479469" y="107997"/>
                              </a:lnTo>
                              <a:lnTo>
                                <a:pt x="479247" y="110122"/>
                              </a:lnTo>
                              <a:lnTo>
                                <a:pt x="478762" y="111188"/>
                              </a:lnTo>
                              <a:lnTo>
                                <a:pt x="477925" y="112573"/>
                              </a:lnTo>
                              <a:lnTo>
                                <a:pt x="477140" y="114165"/>
                              </a:lnTo>
                              <a:lnTo>
                                <a:pt x="477011" y="114769"/>
                              </a:lnTo>
                              <a:lnTo>
                                <a:pt x="477050" y="115553"/>
                              </a:lnTo>
                              <a:lnTo>
                                <a:pt x="478577" y="121575"/>
                              </a:lnTo>
                              <a:lnTo>
                                <a:pt x="482797" y="133069"/>
                              </a:lnTo>
                              <a:lnTo>
                                <a:pt x="483621" y="134745"/>
                              </a:lnTo>
                              <a:lnTo>
                                <a:pt x="484675" y="136454"/>
                              </a:lnTo>
                              <a:lnTo>
                                <a:pt x="485513" y="137538"/>
                              </a:lnTo>
                              <a:lnTo>
                                <a:pt x="488006" y="140049"/>
                              </a:lnTo>
                              <a:lnTo>
                                <a:pt x="498150" y="147052"/>
                              </a:lnTo>
                              <a:lnTo>
                                <a:pt x="505148" y="150728"/>
                              </a:lnTo>
                              <a:lnTo>
                                <a:pt x="511301" y="151901"/>
                              </a:lnTo>
                              <a:lnTo>
                                <a:pt x="519089" y="151157"/>
                              </a:lnTo>
                              <a:lnTo>
                                <a:pt x="520987" y="151258"/>
                              </a:lnTo>
                              <a:lnTo>
                                <a:pt x="522177" y="152142"/>
                              </a:lnTo>
                              <a:lnTo>
                                <a:pt x="523902" y="154870"/>
                              </a:lnTo>
                              <a:lnTo>
                                <a:pt x="525293" y="159778"/>
                              </a:lnTo>
                              <a:lnTo>
                                <a:pt x="525959" y="160946"/>
                              </a:lnTo>
                              <a:lnTo>
                                <a:pt x="526800" y="162027"/>
                              </a:lnTo>
                              <a:lnTo>
                                <a:pt x="528463" y="163246"/>
                              </a:lnTo>
                              <a:lnTo>
                                <a:pt x="533408" y="163591"/>
                              </a:lnTo>
                              <a:lnTo>
                                <a:pt x="551548" y="161847"/>
                              </a:lnTo>
                              <a:lnTo>
                                <a:pt x="552528" y="164616"/>
                              </a:lnTo>
                              <a:lnTo>
                                <a:pt x="552633" y="165092"/>
                              </a:lnTo>
                              <a:lnTo>
                                <a:pt x="552673" y="165950"/>
                              </a:lnTo>
                              <a:lnTo>
                                <a:pt x="552530" y="167292"/>
                              </a:lnTo>
                              <a:lnTo>
                                <a:pt x="552149" y="168984"/>
                              </a:lnTo>
                              <a:lnTo>
                                <a:pt x="551414" y="171095"/>
                              </a:lnTo>
                              <a:lnTo>
                                <a:pt x="550328" y="173497"/>
                              </a:lnTo>
                              <a:lnTo>
                                <a:pt x="549132" y="175599"/>
                              </a:lnTo>
                              <a:lnTo>
                                <a:pt x="546155" y="179261"/>
                              </a:lnTo>
                              <a:lnTo>
                                <a:pt x="545050" y="179801"/>
                              </a:lnTo>
                              <a:lnTo>
                                <a:pt x="543782" y="179774"/>
                              </a:lnTo>
                              <a:lnTo>
                                <a:pt x="541736" y="178400"/>
                              </a:lnTo>
                              <a:lnTo>
                                <a:pt x="540273" y="176773"/>
                              </a:lnTo>
                              <a:lnTo>
                                <a:pt x="538203" y="173831"/>
                              </a:lnTo>
                              <a:lnTo>
                                <a:pt x="537109" y="173777"/>
                              </a:lnTo>
                              <a:lnTo>
                                <a:pt x="535826" y="174520"/>
                              </a:lnTo>
                              <a:lnTo>
                                <a:pt x="529918" y="181338"/>
                              </a:lnTo>
                              <a:lnTo>
                                <a:pt x="528964" y="182856"/>
                              </a:lnTo>
                              <a:lnTo>
                                <a:pt x="528292" y="184584"/>
                              </a:lnTo>
                              <a:lnTo>
                                <a:pt x="528021" y="186470"/>
                              </a:lnTo>
                              <a:lnTo>
                                <a:pt x="527970" y="188863"/>
                              </a:lnTo>
                              <a:lnTo>
                                <a:pt x="528091" y="191246"/>
                              </a:lnTo>
                              <a:lnTo>
                                <a:pt x="529226" y="200182"/>
                              </a:lnTo>
                              <a:lnTo>
                                <a:pt x="529191" y="201806"/>
                              </a:lnTo>
                              <a:lnTo>
                                <a:pt x="528815" y="203247"/>
                              </a:lnTo>
                              <a:lnTo>
                                <a:pt x="528153" y="204490"/>
                              </a:lnTo>
                              <a:lnTo>
                                <a:pt x="527388" y="205226"/>
                              </a:lnTo>
                              <a:lnTo>
                                <a:pt x="523521" y="207092"/>
                              </a:lnTo>
                              <a:lnTo>
                                <a:pt x="522583" y="207811"/>
                              </a:lnTo>
                              <a:lnTo>
                                <a:pt x="521991" y="208476"/>
                              </a:lnTo>
                              <a:lnTo>
                                <a:pt x="521630" y="209178"/>
                              </a:lnTo>
                              <a:lnTo>
                                <a:pt x="521047" y="212093"/>
                              </a:lnTo>
                              <a:lnTo>
                                <a:pt x="520606" y="216487"/>
                              </a:lnTo>
                              <a:lnTo>
                                <a:pt x="520744" y="218115"/>
                              </a:lnTo>
                              <a:lnTo>
                                <a:pt x="521349" y="219473"/>
                              </a:lnTo>
                              <a:lnTo>
                                <a:pt x="522026" y="220199"/>
                              </a:lnTo>
                              <a:lnTo>
                                <a:pt x="522881" y="220676"/>
                              </a:lnTo>
                              <a:lnTo>
                                <a:pt x="528056" y="222473"/>
                              </a:lnTo>
                              <a:lnTo>
                                <a:pt x="530998" y="222550"/>
                              </a:lnTo>
                              <a:lnTo>
                                <a:pt x="533789" y="224297"/>
                              </a:lnTo>
                              <a:lnTo>
                                <a:pt x="536053" y="223680"/>
                              </a:lnTo>
                              <a:lnTo>
                                <a:pt x="539393" y="221297"/>
                              </a:lnTo>
                              <a:lnTo>
                                <a:pt x="546120" y="214197"/>
                              </a:lnTo>
                              <a:lnTo>
                                <a:pt x="550881" y="208120"/>
                              </a:lnTo>
                              <a:lnTo>
                                <a:pt x="551543" y="206775"/>
                              </a:lnTo>
                              <a:lnTo>
                                <a:pt x="551979" y="205217"/>
                              </a:lnTo>
                              <a:lnTo>
                                <a:pt x="553502" y="198465"/>
                              </a:lnTo>
                              <a:lnTo>
                                <a:pt x="554053" y="196925"/>
                              </a:lnTo>
                              <a:lnTo>
                                <a:pt x="554879" y="195967"/>
                              </a:lnTo>
                              <a:lnTo>
                                <a:pt x="555866" y="195663"/>
                              </a:lnTo>
                              <a:lnTo>
                                <a:pt x="556996" y="196810"/>
                              </a:lnTo>
                              <a:lnTo>
                                <a:pt x="557512" y="199775"/>
                              </a:lnTo>
                              <a:lnTo>
                                <a:pt x="558183" y="200764"/>
                              </a:lnTo>
                              <a:lnTo>
                                <a:pt x="559502" y="201175"/>
                              </a:lnTo>
                              <a:lnTo>
                                <a:pt x="561762" y="200602"/>
                              </a:lnTo>
                              <a:lnTo>
                                <a:pt x="569373" y="195850"/>
                              </a:lnTo>
                              <a:lnTo>
                                <a:pt x="570811" y="193191"/>
                              </a:lnTo>
                              <a:lnTo>
                                <a:pt x="571422" y="191442"/>
                              </a:lnTo>
                              <a:lnTo>
                                <a:pt x="570521" y="187479"/>
                              </a:lnTo>
                              <a:lnTo>
                                <a:pt x="569923" y="185665"/>
                              </a:lnTo>
                              <a:lnTo>
                                <a:pt x="569154" y="183758"/>
                              </a:lnTo>
                              <a:lnTo>
                                <a:pt x="567465" y="180826"/>
                              </a:lnTo>
                              <a:lnTo>
                                <a:pt x="565276" y="177886"/>
                              </a:lnTo>
                              <a:lnTo>
                                <a:pt x="564892" y="176975"/>
                              </a:lnTo>
                              <a:lnTo>
                                <a:pt x="564907" y="176192"/>
                              </a:lnTo>
                              <a:lnTo>
                                <a:pt x="566090" y="174680"/>
                              </a:lnTo>
                              <a:lnTo>
                                <a:pt x="574759" y="165604"/>
                              </a:lnTo>
                              <a:lnTo>
                                <a:pt x="574763" y="165397"/>
                              </a:lnTo>
                              <a:lnTo>
                                <a:pt x="574833" y="164748"/>
                              </a:lnTo>
                              <a:lnTo>
                                <a:pt x="574958" y="164262"/>
                              </a:lnTo>
                              <a:lnTo>
                                <a:pt x="576523" y="163747"/>
                              </a:lnTo>
                              <a:lnTo>
                                <a:pt x="596410" y="163798"/>
                              </a:lnTo>
                              <a:lnTo>
                                <a:pt x="599395" y="164313"/>
                              </a:lnTo>
                              <a:lnTo>
                                <a:pt x="600367" y="164688"/>
                              </a:lnTo>
                              <a:lnTo>
                                <a:pt x="605187" y="165665"/>
                              </a:lnTo>
                              <a:lnTo>
                                <a:pt x="606987" y="164873"/>
                              </a:lnTo>
                              <a:lnTo>
                                <a:pt x="608840" y="164285"/>
                              </a:lnTo>
                              <a:lnTo>
                                <a:pt x="617648" y="156087"/>
                              </a:lnTo>
                              <a:lnTo>
                                <a:pt x="620704" y="155847"/>
                              </a:lnTo>
                              <a:lnTo>
                                <a:pt x="624665" y="156480"/>
                              </a:lnTo>
                              <a:lnTo>
                                <a:pt x="629105" y="156044"/>
                              </a:lnTo>
                              <a:lnTo>
                                <a:pt x="630195" y="156316"/>
                              </a:lnTo>
                              <a:lnTo>
                                <a:pt x="630824" y="156563"/>
                              </a:lnTo>
                              <a:lnTo>
                                <a:pt x="631502" y="157285"/>
                              </a:lnTo>
                              <a:lnTo>
                                <a:pt x="634217" y="161086"/>
                              </a:lnTo>
                              <a:lnTo>
                                <a:pt x="635179" y="162050"/>
                              </a:lnTo>
                              <a:lnTo>
                                <a:pt x="636205" y="162629"/>
                              </a:lnTo>
                              <a:lnTo>
                                <a:pt x="637238" y="162855"/>
                              </a:lnTo>
                              <a:lnTo>
                                <a:pt x="638508" y="162642"/>
                              </a:lnTo>
                              <a:lnTo>
                                <a:pt x="639320" y="162375"/>
                              </a:lnTo>
                              <a:lnTo>
                                <a:pt x="639579" y="160680"/>
                              </a:lnTo>
                              <a:lnTo>
                                <a:pt x="638823" y="157830"/>
                              </a:lnTo>
                              <a:lnTo>
                                <a:pt x="635542" y="151298"/>
                              </a:lnTo>
                              <a:lnTo>
                                <a:pt x="631881" y="145676"/>
                              </a:lnTo>
                              <a:lnTo>
                                <a:pt x="631158" y="144244"/>
                              </a:lnTo>
                              <a:lnTo>
                                <a:pt x="629561" y="140256"/>
                              </a:lnTo>
                              <a:lnTo>
                                <a:pt x="627937" y="137772"/>
                              </a:lnTo>
                              <a:lnTo>
                                <a:pt x="621907" y="130835"/>
                              </a:lnTo>
                              <a:lnTo>
                                <a:pt x="620568" y="128491"/>
                              </a:lnTo>
                              <a:lnTo>
                                <a:pt x="620258" y="126607"/>
                              </a:lnTo>
                              <a:lnTo>
                                <a:pt x="620740" y="125374"/>
                              </a:lnTo>
                              <a:lnTo>
                                <a:pt x="622654" y="124523"/>
                              </a:lnTo>
                              <a:lnTo>
                                <a:pt x="627569" y="129431"/>
                              </a:lnTo>
                              <a:lnTo>
                                <a:pt x="629633" y="129765"/>
                              </a:lnTo>
                              <a:lnTo>
                                <a:pt x="630615" y="129560"/>
                              </a:lnTo>
                              <a:lnTo>
                                <a:pt x="634011" y="123990"/>
                              </a:lnTo>
                              <a:lnTo>
                                <a:pt x="636846" y="126273"/>
                              </a:lnTo>
                              <a:lnTo>
                                <a:pt x="638165" y="126488"/>
                              </a:lnTo>
                              <a:lnTo>
                                <a:pt x="659304" y="122231"/>
                              </a:lnTo>
                              <a:lnTo>
                                <a:pt x="664806" y="123314"/>
                              </a:lnTo>
                              <a:lnTo>
                                <a:pt x="686960" y="123486"/>
                              </a:lnTo>
                              <a:lnTo>
                                <a:pt x="689041" y="122795"/>
                              </a:lnTo>
                              <a:lnTo>
                                <a:pt x="690961" y="121376"/>
                              </a:lnTo>
                              <a:lnTo>
                                <a:pt x="692676" y="118360"/>
                              </a:lnTo>
                              <a:lnTo>
                                <a:pt x="693451" y="116555"/>
                              </a:lnTo>
                              <a:lnTo>
                                <a:pt x="694677" y="111683"/>
                              </a:lnTo>
                              <a:lnTo>
                                <a:pt x="695407" y="110276"/>
                              </a:lnTo>
                              <a:lnTo>
                                <a:pt x="696636" y="108847"/>
                              </a:lnTo>
                              <a:lnTo>
                                <a:pt x="700133" y="105679"/>
                              </a:lnTo>
                              <a:lnTo>
                                <a:pt x="700664" y="104845"/>
                              </a:lnTo>
                              <a:lnTo>
                                <a:pt x="700735" y="103915"/>
                              </a:lnTo>
                              <a:lnTo>
                                <a:pt x="700467" y="102641"/>
                              </a:lnTo>
                              <a:lnTo>
                                <a:pt x="699598" y="95637"/>
                              </a:lnTo>
                              <a:lnTo>
                                <a:pt x="700492" y="93567"/>
                              </a:lnTo>
                              <a:lnTo>
                                <a:pt x="702413" y="91869"/>
                              </a:lnTo>
                              <a:lnTo>
                                <a:pt x="707627" y="88890"/>
                              </a:lnTo>
                              <a:lnTo>
                                <a:pt x="710571" y="87886"/>
                              </a:lnTo>
                              <a:lnTo>
                                <a:pt x="713564" y="87414"/>
                              </a:lnTo>
                              <a:lnTo>
                                <a:pt x="718804" y="87756"/>
                              </a:lnTo>
                              <a:lnTo>
                                <a:pt x="722604" y="87075"/>
                              </a:lnTo>
                              <a:lnTo>
                                <a:pt x="733235" y="82500"/>
                              </a:lnTo>
                              <a:lnTo>
                                <a:pt x="734208" y="82693"/>
                              </a:lnTo>
                              <a:lnTo>
                                <a:pt x="735463" y="83302"/>
                              </a:lnTo>
                              <a:lnTo>
                                <a:pt x="739890" y="88300"/>
                              </a:lnTo>
                              <a:lnTo>
                                <a:pt x="741836" y="88770"/>
                              </a:lnTo>
                              <a:lnTo>
                                <a:pt x="743447" y="88585"/>
                              </a:lnTo>
                              <a:lnTo>
                                <a:pt x="750366" y="82297"/>
                              </a:lnTo>
                              <a:lnTo>
                                <a:pt x="749099" y="78305"/>
                              </a:lnTo>
                              <a:lnTo>
                                <a:pt x="748040" y="75985"/>
                              </a:lnTo>
                              <a:lnTo>
                                <a:pt x="747815" y="75718"/>
                              </a:lnTo>
                              <a:lnTo>
                                <a:pt x="747647" y="75359"/>
                              </a:lnTo>
                              <a:lnTo>
                                <a:pt x="747857" y="72585"/>
                              </a:lnTo>
                              <a:lnTo>
                                <a:pt x="752413" y="49758"/>
                              </a:lnTo>
                              <a:lnTo>
                                <a:pt x="752079" y="49014"/>
                              </a:lnTo>
                              <a:lnTo>
                                <a:pt x="751347" y="48029"/>
                              </a:lnTo>
                              <a:lnTo>
                                <a:pt x="750271" y="47038"/>
                              </a:lnTo>
                              <a:lnTo>
                                <a:pt x="743149" y="43748"/>
                              </a:lnTo>
                              <a:lnTo>
                                <a:pt x="742404" y="43707"/>
                              </a:lnTo>
                              <a:lnTo>
                                <a:pt x="741370" y="43900"/>
                              </a:lnTo>
                              <a:lnTo>
                                <a:pt x="740504" y="44302"/>
                              </a:lnTo>
                              <a:lnTo>
                                <a:pt x="739806" y="44971"/>
                              </a:lnTo>
                              <a:lnTo>
                                <a:pt x="739338" y="45675"/>
                              </a:lnTo>
                              <a:lnTo>
                                <a:pt x="738923" y="46673"/>
                              </a:lnTo>
                              <a:lnTo>
                                <a:pt x="737830" y="51001"/>
                              </a:lnTo>
                              <a:lnTo>
                                <a:pt x="736981" y="52955"/>
                              </a:lnTo>
                              <a:lnTo>
                                <a:pt x="736102" y="54199"/>
                              </a:lnTo>
                              <a:lnTo>
                                <a:pt x="734599" y="55094"/>
                              </a:lnTo>
                              <a:lnTo>
                                <a:pt x="733447" y="55461"/>
                              </a:lnTo>
                              <a:lnTo>
                                <a:pt x="732127" y="55458"/>
                              </a:lnTo>
                              <a:lnTo>
                                <a:pt x="730757" y="55039"/>
                              </a:lnTo>
                              <a:lnTo>
                                <a:pt x="730089" y="53580"/>
                              </a:lnTo>
                              <a:lnTo>
                                <a:pt x="730234" y="51514"/>
                              </a:lnTo>
                              <a:lnTo>
                                <a:pt x="731497" y="47350"/>
                              </a:lnTo>
                              <a:lnTo>
                                <a:pt x="731755" y="45360"/>
                              </a:lnTo>
                              <a:lnTo>
                                <a:pt x="731328" y="43196"/>
                              </a:lnTo>
                              <a:lnTo>
                                <a:pt x="730084" y="41965"/>
                              </a:lnTo>
                              <a:lnTo>
                                <a:pt x="728036" y="40872"/>
                              </a:lnTo>
                              <a:lnTo>
                                <a:pt x="715551" y="38737"/>
                              </a:lnTo>
                              <a:lnTo>
                                <a:pt x="712586" y="37687"/>
                              </a:lnTo>
                              <a:lnTo>
                                <a:pt x="711285" y="36485"/>
                              </a:lnTo>
                              <a:lnTo>
                                <a:pt x="710613" y="35471"/>
                              </a:lnTo>
                              <a:lnTo>
                                <a:pt x="710409" y="33796"/>
                              </a:lnTo>
                              <a:lnTo>
                                <a:pt x="710445" y="31419"/>
                              </a:lnTo>
                              <a:lnTo>
                                <a:pt x="712325" y="28299"/>
                              </a:lnTo>
                              <a:lnTo>
                                <a:pt x="712812" y="26431"/>
                              </a:lnTo>
                              <a:lnTo>
                                <a:pt x="713227" y="25461"/>
                              </a:lnTo>
                              <a:lnTo>
                                <a:pt x="713119" y="25076"/>
                              </a:lnTo>
                              <a:lnTo>
                                <a:pt x="712792" y="23917"/>
                              </a:lnTo>
                              <a:lnTo>
                                <a:pt x="710425" y="16271"/>
                              </a:lnTo>
                              <a:lnTo>
                                <a:pt x="712496" y="13080"/>
                              </a:lnTo>
                              <a:lnTo>
                                <a:pt x="716450" y="9106"/>
                              </a:lnTo>
                              <a:lnTo>
                                <a:pt x="720707" y="6420"/>
                              </a:lnTo>
                              <a:lnTo>
                                <a:pt x="725194" y="5009"/>
                              </a:lnTo>
                              <a:lnTo>
                                <a:pt x="743169" y="6540"/>
                              </a:lnTo>
                              <a:lnTo>
                                <a:pt x="756611" y="1818"/>
                              </a:lnTo>
                              <a:lnTo>
                                <a:pt x="769819" y="0"/>
                              </a:lnTo>
                              <a:lnTo>
                                <a:pt x="776627" y="279"/>
                              </a:lnTo>
                              <a:lnTo>
                                <a:pt x="796393" y="9981"/>
                              </a:lnTo>
                              <a:close/>
                            </a:path>
                          </a:pathLst>
                        </a:custGeom>
                        <a:grpFill/>
                        <a:ln w="3175"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endParaRPr lang="de-DE" sz="1600" err="1">
                            <a:solidFill>
                              <a:schemeClr val="tx1"/>
                            </a:solidFill>
                            <a:latin typeface="Arial" panose="020B0604020202020204" pitchFamily="34" charset="0"/>
                            <a:cs typeface="Arial" panose="020B0604020202020204" pitchFamily="34" charset="0"/>
                          </a:endParaRPr>
                        </a:p>
                      </p:txBody>
                    </p:sp>
                    <p:sp>
                      <p:nvSpPr>
                        <p:cNvPr id="8" name="ee4p_HE_1_79632">
                          <a:extLst>
                            <a:ext uri="{FF2B5EF4-FFF2-40B4-BE49-F238E27FC236}">
                              <a16:creationId xmlns:a16="http://schemas.microsoft.com/office/drawing/2014/main" id="{AF4DB0B2-9136-FBE5-B159-281F3639C044}"/>
                            </a:ext>
                          </a:extLst>
                        </p:cNvPr>
                        <p:cNvSpPr>
                          <a:spLocks noChangeAspect="1"/>
                        </p:cNvSpPr>
                        <p:nvPr>
                          <p:custDataLst>
                            <p:tags r:id="rId3"/>
                          </p:custDataLst>
                        </p:nvPr>
                      </p:nvSpPr>
                      <p:spPr>
                        <a:xfrm>
                          <a:off x="4949524" y="3360622"/>
                          <a:ext cx="905113" cy="1287168"/>
                        </a:xfrm>
                        <a:custGeom>
                          <a:avLst/>
                          <a:gdLst/>
                          <a:ahLst/>
                          <a:cxnLst/>
                          <a:rect l="0" t="0" r="0" b="0"/>
                          <a:pathLst>
                            <a:path w="905435" h="1287625">
                              <a:moveTo>
                                <a:pt x="653408" y="15644"/>
                              </a:moveTo>
                              <a:lnTo>
                                <a:pt x="655889" y="15275"/>
                              </a:lnTo>
                              <a:lnTo>
                                <a:pt x="657550" y="14438"/>
                              </a:lnTo>
                              <a:lnTo>
                                <a:pt x="658499" y="13387"/>
                              </a:lnTo>
                              <a:lnTo>
                                <a:pt x="659338" y="12244"/>
                              </a:lnTo>
                              <a:lnTo>
                                <a:pt x="661180" y="10198"/>
                              </a:lnTo>
                              <a:lnTo>
                                <a:pt x="662291" y="9341"/>
                              </a:lnTo>
                              <a:lnTo>
                                <a:pt x="663563" y="8808"/>
                              </a:lnTo>
                              <a:lnTo>
                                <a:pt x="664881" y="8973"/>
                              </a:lnTo>
                              <a:lnTo>
                                <a:pt x="665988" y="10005"/>
                              </a:lnTo>
                              <a:lnTo>
                                <a:pt x="667388" y="12548"/>
                              </a:lnTo>
                              <a:lnTo>
                                <a:pt x="668961" y="14517"/>
                              </a:lnTo>
                              <a:lnTo>
                                <a:pt x="673341" y="16461"/>
                              </a:lnTo>
                              <a:lnTo>
                                <a:pt x="676250" y="17116"/>
                              </a:lnTo>
                              <a:lnTo>
                                <a:pt x="678835" y="17295"/>
                              </a:lnTo>
                              <a:lnTo>
                                <a:pt x="683250" y="16355"/>
                              </a:lnTo>
                              <a:lnTo>
                                <a:pt x="687251" y="14582"/>
                              </a:lnTo>
                              <a:lnTo>
                                <a:pt x="688905" y="14334"/>
                              </a:lnTo>
                              <a:lnTo>
                                <a:pt x="689775" y="15289"/>
                              </a:lnTo>
                              <a:lnTo>
                                <a:pt x="690456" y="18401"/>
                              </a:lnTo>
                              <a:lnTo>
                                <a:pt x="691147" y="20564"/>
                              </a:lnTo>
                              <a:lnTo>
                                <a:pt x="692394" y="22323"/>
                              </a:lnTo>
                              <a:lnTo>
                                <a:pt x="699403" y="25827"/>
                              </a:lnTo>
                              <a:lnTo>
                                <a:pt x="700651" y="27583"/>
                              </a:lnTo>
                              <a:lnTo>
                                <a:pt x="701616" y="30018"/>
                              </a:lnTo>
                              <a:lnTo>
                                <a:pt x="702499" y="35051"/>
                              </a:lnTo>
                              <a:lnTo>
                                <a:pt x="704806" y="40899"/>
                              </a:lnTo>
                              <a:lnTo>
                                <a:pt x="711689" y="48418"/>
                              </a:lnTo>
                              <a:lnTo>
                                <a:pt x="708537" y="54770"/>
                              </a:lnTo>
                              <a:lnTo>
                                <a:pt x="706378" y="55605"/>
                              </a:lnTo>
                              <a:lnTo>
                                <a:pt x="705337" y="55003"/>
                              </a:lnTo>
                              <a:lnTo>
                                <a:pt x="696738" y="48274"/>
                              </a:lnTo>
                              <a:lnTo>
                                <a:pt x="695970" y="47928"/>
                              </a:lnTo>
                              <a:lnTo>
                                <a:pt x="695254" y="47861"/>
                              </a:lnTo>
                              <a:lnTo>
                                <a:pt x="694535" y="48117"/>
                              </a:lnTo>
                              <a:lnTo>
                                <a:pt x="693755" y="48849"/>
                              </a:lnTo>
                              <a:lnTo>
                                <a:pt x="693137" y="49965"/>
                              </a:lnTo>
                              <a:lnTo>
                                <a:pt x="693119" y="51619"/>
                              </a:lnTo>
                              <a:lnTo>
                                <a:pt x="693645" y="53828"/>
                              </a:lnTo>
                              <a:lnTo>
                                <a:pt x="696998" y="59849"/>
                              </a:lnTo>
                              <a:lnTo>
                                <a:pt x="696877" y="60793"/>
                              </a:lnTo>
                              <a:lnTo>
                                <a:pt x="695545" y="61607"/>
                              </a:lnTo>
                              <a:lnTo>
                                <a:pt x="693945" y="61677"/>
                              </a:lnTo>
                              <a:lnTo>
                                <a:pt x="692515" y="61426"/>
                              </a:lnTo>
                              <a:lnTo>
                                <a:pt x="691527" y="61000"/>
                              </a:lnTo>
                              <a:lnTo>
                                <a:pt x="689174" y="59438"/>
                              </a:lnTo>
                              <a:lnTo>
                                <a:pt x="687962" y="59292"/>
                              </a:lnTo>
                              <a:lnTo>
                                <a:pt x="687063" y="60805"/>
                              </a:lnTo>
                              <a:lnTo>
                                <a:pt x="686585" y="64138"/>
                              </a:lnTo>
                              <a:lnTo>
                                <a:pt x="686404" y="70386"/>
                              </a:lnTo>
                              <a:lnTo>
                                <a:pt x="685982" y="73619"/>
                              </a:lnTo>
                              <a:lnTo>
                                <a:pt x="685241" y="75738"/>
                              </a:lnTo>
                              <a:lnTo>
                                <a:pt x="684219" y="76702"/>
                              </a:lnTo>
                              <a:lnTo>
                                <a:pt x="682890" y="77191"/>
                              </a:lnTo>
                              <a:lnTo>
                                <a:pt x="679631" y="77448"/>
                              </a:lnTo>
                              <a:lnTo>
                                <a:pt x="678898" y="78799"/>
                              </a:lnTo>
                              <a:lnTo>
                                <a:pt x="679572" y="82590"/>
                              </a:lnTo>
                              <a:lnTo>
                                <a:pt x="686365" y="98568"/>
                              </a:lnTo>
                              <a:lnTo>
                                <a:pt x="688697" y="102289"/>
                              </a:lnTo>
                              <a:lnTo>
                                <a:pt x="690389" y="104110"/>
                              </a:lnTo>
                              <a:lnTo>
                                <a:pt x="693137" y="105351"/>
                              </a:lnTo>
                              <a:lnTo>
                                <a:pt x="694065" y="106367"/>
                              </a:lnTo>
                              <a:lnTo>
                                <a:pt x="694216" y="107669"/>
                              </a:lnTo>
                              <a:lnTo>
                                <a:pt x="693425" y="109375"/>
                              </a:lnTo>
                              <a:lnTo>
                                <a:pt x="691409" y="111806"/>
                              </a:lnTo>
                              <a:lnTo>
                                <a:pt x="691063" y="113133"/>
                              </a:lnTo>
                              <a:lnTo>
                                <a:pt x="691375" y="114864"/>
                              </a:lnTo>
                              <a:lnTo>
                                <a:pt x="692897" y="117231"/>
                              </a:lnTo>
                              <a:lnTo>
                                <a:pt x="693480" y="119453"/>
                              </a:lnTo>
                              <a:lnTo>
                                <a:pt x="693278" y="122733"/>
                              </a:lnTo>
                              <a:lnTo>
                                <a:pt x="692812" y="124972"/>
                              </a:lnTo>
                              <a:lnTo>
                                <a:pt x="692568" y="127099"/>
                              </a:lnTo>
                              <a:lnTo>
                                <a:pt x="693792" y="141595"/>
                              </a:lnTo>
                              <a:lnTo>
                                <a:pt x="692931" y="144422"/>
                              </a:lnTo>
                              <a:lnTo>
                                <a:pt x="691587" y="146004"/>
                              </a:lnTo>
                              <a:lnTo>
                                <a:pt x="681488" y="147103"/>
                              </a:lnTo>
                              <a:lnTo>
                                <a:pt x="678822" y="148107"/>
                              </a:lnTo>
                              <a:lnTo>
                                <a:pt x="677438" y="148121"/>
                              </a:lnTo>
                              <a:lnTo>
                                <a:pt x="674959" y="147176"/>
                              </a:lnTo>
                              <a:lnTo>
                                <a:pt x="673578" y="147012"/>
                              </a:lnTo>
                              <a:lnTo>
                                <a:pt x="672464" y="147708"/>
                              </a:lnTo>
                              <a:lnTo>
                                <a:pt x="671729" y="149030"/>
                              </a:lnTo>
                              <a:lnTo>
                                <a:pt x="670877" y="150912"/>
                              </a:lnTo>
                              <a:lnTo>
                                <a:pt x="669922" y="152186"/>
                              </a:lnTo>
                              <a:lnTo>
                                <a:pt x="666899" y="155150"/>
                              </a:lnTo>
                              <a:lnTo>
                                <a:pt x="666601" y="156920"/>
                              </a:lnTo>
                              <a:lnTo>
                                <a:pt x="667178" y="159556"/>
                              </a:lnTo>
                              <a:lnTo>
                                <a:pt x="669502" y="164372"/>
                              </a:lnTo>
                              <a:lnTo>
                                <a:pt x="669804" y="166887"/>
                              </a:lnTo>
                              <a:lnTo>
                                <a:pt x="669343" y="168376"/>
                              </a:lnTo>
                              <a:lnTo>
                                <a:pt x="667954" y="168803"/>
                              </a:lnTo>
                              <a:lnTo>
                                <a:pt x="666349" y="168768"/>
                              </a:lnTo>
                              <a:lnTo>
                                <a:pt x="663129" y="167990"/>
                              </a:lnTo>
                              <a:lnTo>
                                <a:pt x="657679" y="165472"/>
                              </a:lnTo>
                              <a:lnTo>
                                <a:pt x="656464" y="165250"/>
                              </a:lnTo>
                              <a:lnTo>
                                <a:pt x="656721" y="166878"/>
                              </a:lnTo>
                              <a:lnTo>
                                <a:pt x="658731" y="170008"/>
                              </a:lnTo>
                              <a:lnTo>
                                <a:pt x="668661" y="179257"/>
                              </a:lnTo>
                              <a:lnTo>
                                <a:pt x="674678" y="180984"/>
                              </a:lnTo>
                              <a:lnTo>
                                <a:pt x="699442" y="192667"/>
                              </a:lnTo>
                              <a:lnTo>
                                <a:pt x="701710" y="193016"/>
                              </a:lnTo>
                              <a:lnTo>
                                <a:pt x="704281" y="192690"/>
                              </a:lnTo>
                              <a:lnTo>
                                <a:pt x="708964" y="195367"/>
                              </a:lnTo>
                              <a:lnTo>
                                <a:pt x="719139" y="208874"/>
                              </a:lnTo>
                              <a:lnTo>
                                <a:pt x="722903" y="209516"/>
                              </a:lnTo>
                              <a:lnTo>
                                <a:pt x="724197" y="209410"/>
                              </a:lnTo>
                              <a:lnTo>
                                <a:pt x="727039" y="207961"/>
                              </a:lnTo>
                              <a:lnTo>
                                <a:pt x="737325" y="198865"/>
                              </a:lnTo>
                              <a:lnTo>
                                <a:pt x="740014" y="195714"/>
                              </a:lnTo>
                              <a:lnTo>
                                <a:pt x="741310" y="193345"/>
                              </a:lnTo>
                              <a:lnTo>
                                <a:pt x="741265" y="192178"/>
                              </a:lnTo>
                              <a:lnTo>
                                <a:pt x="741166" y="190833"/>
                              </a:lnTo>
                              <a:lnTo>
                                <a:pt x="741231" y="189768"/>
                              </a:lnTo>
                              <a:lnTo>
                                <a:pt x="741460" y="188972"/>
                              </a:lnTo>
                              <a:lnTo>
                                <a:pt x="741853" y="188356"/>
                              </a:lnTo>
                              <a:lnTo>
                                <a:pt x="742470" y="187563"/>
                              </a:lnTo>
                              <a:lnTo>
                                <a:pt x="742973" y="187094"/>
                              </a:lnTo>
                              <a:lnTo>
                                <a:pt x="743364" y="186670"/>
                              </a:lnTo>
                              <a:lnTo>
                                <a:pt x="743829" y="186303"/>
                              </a:lnTo>
                              <a:lnTo>
                                <a:pt x="744839" y="184909"/>
                              </a:lnTo>
                              <a:lnTo>
                                <a:pt x="745403" y="183747"/>
                              </a:lnTo>
                              <a:lnTo>
                                <a:pt x="745578" y="182802"/>
                              </a:lnTo>
                              <a:lnTo>
                                <a:pt x="745583" y="182137"/>
                              </a:lnTo>
                              <a:lnTo>
                                <a:pt x="745036" y="181438"/>
                              </a:lnTo>
                              <a:lnTo>
                                <a:pt x="744487" y="180888"/>
                              </a:lnTo>
                              <a:lnTo>
                                <a:pt x="743717" y="180303"/>
                              </a:lnTo>
                              <a:lnTo>
                                <a:pt x="742203" y="180289"/>
                              </a:lnTo>
                              <a:lnTo>
                                <a:pt x="740313" y="181027"/>
                              </a:lnTo>
                              <a:lnTo>
                                <a:pt x="736514" y="184583"/>
                              </a:lnTo>
                              <a:lnTo>
                                <a:pt x="735617" y="185801"/>
                              </a:lnTo>
                              <a:lnTo>
                                <a:pt x="734724" y="186517"/>
                              </a:lnTo>
                              <a:lnTo>
                                <a:pt x="733397" y="186238"/>
                              </a:lnTo>
                              <a:lnTo>
                                <a:pt x="730589" y="184321"/>
                              </a:lnTo>
                              <a:lnTo>
                                <a:pt x="722131" y="175063"/>
                              </a:lnTo>
                              <a:lnTo>
                                <a:pt x="720878" y="172967"/>
                              </a:lnTo>
                              <a:lnTo>
                                <a:pt x="719962" y="170386"/>
                              </a:lnTo>
                              <a:lnTo>
                                <a:pt x="719919" y="169085"/>
                              </a:lnTo>
                              <a:lnTo>
                                <a:pt x="719928" y="168228"/>
                              </a:lnTo>
                              <a:lnTo>
                                <a:pt x="720322" y="167553"/>
                              </a:lnTo>
                              <a:lnTo>
                                <a:pt x="735478" y="158904"/>
                              </a:lnTo>
                              <a:lnTo>
                                <a:pt x="739828" y="155235"/>
                              </a:lnTo>
                              <a:lnTo>
                                <a:pt x="748446" y="152624"/>
                              </a:lnTo>
                              <a:lnTo>
                                <a:pt x="750846" y="150249"/>
                              </a:lnTo>
                              <a:lnTo>
                                <a:pt x="751911" y="148738"/>
                              </a:lnTo>
                              <a:lnTo>
                                <a:pt x="750766" y="146791"/>
                              </a:lnTo>
                              <a:lnTo>
                                <a:pt x="750387" y="145843"/>
                              </a:lnTo>
                              <a:lnTo>
                                <a:pt x="750065" y="144658"/>
                              </a:lnTo>
                              <a:lnTo>
                                <a:pt x="749911" y="143266"/>
                              </a:lnTo>
                              <a:lnTo>
                                <a:pt x="750085" y="142323"/>
                              </a:lnTo>
                              <a:lnTo>
                                <a:pt x="751636" y="142070"/>
                              </a:lnTo>
                              <a:lnTo>
                                <a:pt x="754227" y="143009"/>
                              </a:lnTo>
                              <a:lnTo>
                                <a:pt x="760612" y="146698"/>
                              </a:lnTo>
                              <a:lnTo>
                                <a:pt x="763030" y="148609"/>
                              </a:lnTo>
                              <a:lnTo>
                                <a:pt x="764579" y="150897"/>
                              </a:lnTo>
                              <a:lnTo>
                                <a:pt x="765173" y="152707"/>
                              </a:lnTo>
                              <a:lnTo>
                                <a:pt x="767123" y="157834"/>
                              </a:lnTo>
                              <a:lnTo>
                                <a:pt x="768760" y="160714"/>
                              </a:lnTo>
                              <a:lnTo>
                                <a:pt x="769912" y="161995"/>
                              </a:lnTo>
                              <a:lnTo>
                                <a:pt x="771341" y="163248"/>
                              </a:lnTo>
                              <a:lnTo>
                                <a:pt x="772946" y="163289"/>
                              </a:lnTo>
                              <a:lnTo>
                                <a:pt x="774778" y="162563"/>
                              </a:lnTo>
                              <a:lnTo>
                                <a:pt x="777349" y="159422"/>
                              </a:lnTo>
                              <a:lnTo>
                                <a:pt x="778191" y="157803"/>
                              </a:lnTo>
                              <a:lnTo>
                                <a:pt x="778204" y="156088"/>
                              </a:lnTo>
                              <a:lnTo>
                                <a:pt x="775266" y="149623"/>
                              </a:lnTo>
                              <a:lnTo>
                                <a:pt x="774665" y="148674"/>
                              </a:lnTo>
                              <a:lnTo>
                                <a:pt x="774121" y="147500"/>
                              </a:lnTo>
                              <a:lnTo>
                                <a:pt x="773742" y="146435"/>
                              </a:lnTo>
                              <a:lnTo>
                                <a:pt x="773368" y="144791"/>
                              </a:lnTo>
                              <a:lnTo>
                                <a:pt x="773434" y="143461"/>
                              </a:lnTo>
                              <a:lnTo>
                                <a:pt x="773774" y="142342"/>
                              </a:lnTo>
                              <a:lnTo>
                                <a:pt x="774776" y="141521"/>
                              </a:lnTo>
                              <a:lnTo>
                                <a:pt x="776273" y="141105"/>
                              </a:lnTo>
                              <a:lnTo>
                                <a:pt x="780752" y="141139"/>
                              </a:lnTo>
                              <a:lnTo>
                                <a:pt x="781693" y="140983"/>
                              </a:lnTo>
                              <a:lnTo>
                                <a:pt x="784056" y="138046"/>
                              </a:lnTo>
                              <a:lnTo>
                                <a:pt x="785003" y="137165"/>
                              </a:lnTo>
                              <a:lnTo>
                                <a:pt x="786224" y="136496"/>
                              </a:lnTo>
                              <a:lnTo>
                                <a:pt x="787661" y="136565"/>
                              </a:lnTo>
                              <a:lnTo>
                                <a:pt x="788592" y="137724"/>
                              </a:lnTo>
                              <a:lnTo>
                                <a:pt x="788956" y="140978"/>
                              </a:lnTo>
                              <a:lnTo>
                                <a:pt x="789041" y="144495"/>
                              </a:lnTo>
                              <a:lnTo>
                                <a:pt x="789090" y="145324"/>
                              </a:lnTo>
                              <a:lnTo>
                                <a:pt x="792219" y="148789"/>
                              </a:lnTo>
                              <a:lnTo>
                                <a:pt x="804512" y="157947"/>
                              </a:lnTo>
                              <a:lnTo>
                                <a:pt x="797758" y="163679"/>
                              </a:lnTo>
                              <a:lnTo>
                                <a:pt x="796412" y="166167"/>
                              </a:lnTo>
                              <a:lnTo>
                                <a:pt x="795221" y="170193"/>
                              </a:lnTo>
                              <a:lnTo>
                                <a:pt x="795316" y="172469"/>
                              </a:lnTo>
                              <a:lnTo>
                                <a:pt x="795803" y="174188"/>
                              </a:lnTo>
                              <a:lnTo>
                                <a:pt x="796347" y="175505"/>
                              </a:lnTo>
                              <a:lnTo>
                                <a:pt x="796724" y="177030"/>
                              </a:lnTo>
                              <a:lnTo>
                                <a:pt x="797033" y="180490"/>
                              </a:lnTo>
                              <a:lnTo>
                                <a:pt x="797410" y="182000"/>
                              </a:lnTo>
                              <a:lnTo>
                                <a:pt x="798066" y="183187"/>
                              </a:lnTo>
                              <a:lnTo>
                                <a:pt x="800047" y="185121"/>
                              </a:lnTo>
                              <a:lnTo>
                                <a:pt x="801255" y="186695"/>
                              </a:lnTo>
                              <a:lnTo>
                                <a:pt x="802012" y="189508"/>
                              </a:lnTo>
                              <a:lnTo>
                                <a:pt x="803030" y="194746"/>
                              </a:lnTo>
                              <a:lnTo>
                                <a:pt x="802661" y="200122"/>
                              </a:lnTo>
                              <a:lnTo>
                                <a:pt x="803421" y="202463"/>
                              </a:lnTo>
                              <a:lnTo>
                                <a:pt x="804434" y="203001"/>
                              </a:lnTo>
                              <a:lnTo>
                                <a:pt x="805767" y="202566"/>
                              </a:lnTo>
                              <a:lnTo>
                                <a:pt x="807537" y="203169"/>
                              </a:lnTo>
                              <a:lnTo>
                                <a:pt x="809744" y="204809"/>
                              </a:lnTo>
                              <a:lnTo>
                                <a:pt x="812596" y="209616"/>
                              </a:lnTo>
                              <a:lnTo>
                                <a:pt x="814745" y="211682"/>
                              </a:lnTo>
                              <a:lnTo>
                                <a:pt x="816567" y="212935"/>
                              </a:lnTo>
                              <a:lnTo>
                                <a:pt x="818286" y="213035"/>
                              </a:lnTo>
                              <a:lnTo>
                                <a:pt x="822225" y="212659"/>
                              </a:lnTo>
                              <a:lnTo>
                                <a:pt x="823167" y="212872"/>
                              </a:lnTo>
                              <a:lnTo>
                                <a:pt x="831262" y="216318"/>
                              </a:lnTo>
                              <a:lnTo>
                                <a:pt x="836694" y="216880"/>
                              </a:lnTo>
                              <a:lnTo>
                                <a:pt x="839847" y="218343"/>
                              </a:lnTo>
                              <a:lnTo>
                                <a:pt x="841059" y="219887"/>
                              </a:lnTo>
                              <a:lnTo>
                                <a:pt x="841495" y="221530"/>
                              </a:lnTo>
                              <a:lnTo>
                                <a:pt x="839584" y="226159"/>
                              </a:lnTo>
                              <a:lnTo>
                                <a:pt x="839568" y="229099"/>
                              </a:lnTo>
                              <a:lnTo>
                                <a:pt x="840445" y="231262"/>
                              </a:lnTo>
                              <a:lnTo>
                                <a:pt x="841382" y="232567"/>
                              </a:lnTo>
                              <a:lnTo>
                                <a:pt x="846981" y="237207"/>
                              </a:lnTo>
                              <a:lnTo>
                                <a:pt x="847857" y="239620"/>
                              </a:lnTo>
                              <a:lnTo>
                                <a:pt x="848602" y="246258"/>
                              </a:lnTo>
                              <a:lnTo>
                                <a:pt x="849760" y="247948"/>
                              </a:lnTo>
                              <a:lnTo>
                                <a:pt x="851199" y="248902"/>
                              </a:lnTo>
                              <a:lnTo>
                                <a:pt x="852808" y="249115"/>
                              </a:lnTo>
                              <a:lnTo>
                                <a:pt x="854194" y="249654"/>
                              </a:lnTo>
                              <a:lnTo>
                                <a:pt x="856518" y="251172"/>
                              </a:lnTo>
                              <a:lnTo>
                                <a:pt x="858015" y="251860"/>
                              </a:lnTo>
                              <a:lnTo>
                                <a:pt x="859735" y="252221"/>
                              </a:lnTo>
                              <a:lnTo>
                                <a:pt x="862118" y="253325"/>
                              </a:lnTo>
                              <a:lnTo>
                                <a:pt x="864078" y="253837"/>
                              </a:lnTo>
                              <a:lnTo>
                                <a:pt x="867686" y="254265"/>
                              </a:lnTo>
                              <a:lnTo>
                                <a:pt x="869794" y="254865"/>
                              </a:lnTo>
                              <a:lnTo>
                                <a:pt x="872950" y="257361"/>
                              </a:lnTo>
                              <a:lnTo>
                                <a:pt x="875224" y="258317"/>
                              </a:lnTo>
                              <a:lnTo>
                                <a:pt x="877166" y="258677"/>
                              </a:lnTo>
                              <a:lnTo>
                                <a:pt x="880500" y="258396"/>
                              </a:lnTo>
                              <a:lnTo>
                                <a:pt x="883961" y="258851"/>
                              </a:lnTo>
                              <a:lnTo>
                                <a:pt x="888784" y="261793"/>
                              </a:lnTo>
                              <a:lnTo>
                                <a:pt x="892605" y="265382"/>
                              </a:lnTo>
                              <a:lnTo>
                                <a:pt x="899816" y="269543"/>
                              </a:lnTo>
                              <a:lnTo>
                                <a:pt x="904497" y="271359"/>
                              </a:lnTo>
                              <a:lnTo>
                                <a:pt x="905105" y="272394"/>
                              </a:lnTo>
                              <a:lnTo>
                                <a:pt x="905434" y="273903"/>
                              </a:lnTo>
                              <a:lnTo>
                                <a:pt x="905321" y="274642"/>
                              </a:lnTo>
                              <a:lnTo>
                                <a:pt x="904090" y="277889"/>
                              </a:lnTo>
                              <a:lnTo>
                                <a:pt x="898659" y="284523"/>
                              </a:lnTo>
                              <a:lnTo>
                                <a:pt x="896639" y="290309"/>
                              </a:lnTo>
                              <a:lnTo>
                                <a:pt x="896353" y="292760"/>
                              </a:lnTo>
                              <a:lnTo>
                                <a:pt x="896287" y="296159"/>
                              </a:lnTo>
                              <a:lnTo>
                                <a:pt x="894525" y="307991"/>
                              </a:lnTo>
                              <a:lnTo>
                                <a:pt x="893071" y="310202"/>
                              </a:lnTo>
                              <a:lnTo>
                                <a:pt x="892235" y="310466"/>
                              </a:lnTo>
                              <a:lnTo>
                                <a:pt x="891683" y="309238"/>
                              </a:lnTo>
                              <a:lnTo>
                                <a:pt x="891245" y="306754"/>
                              </a:lnTo>
                              <a:lnTo>
                                <a:pt x="890470" y="305805"/>
                              </a:lnTo>
                              <a:lnTo>
                                <a:pt x="888361" y="304083"/>
                              </a:lnTo>
                              <a:lnTo>
                                <a:pt x="888196" y="303611"/>
                              </a:lnTo>
                              <a:lnTo>
                                <a:pt x="888032" y="302753"/>
                              </a:lnTo>
                              <a:lnTo>
                                <a:pt x="888480" y="301867"/>
                              </a:lnTo>
                              <a:lnTo>
                                <a:pt x="888651" y="300626"/>
                              </a:lnTo>
                              <a:lnTo>
                                <a:pt x="888322" y="299445"/>
                              </a:lnTo>
                              <a:lnTo>
                                <a:pt x="885499" y="295386"/>
                              </a:lnTo>
                              <a:lnTo>
                                <a:pt x="884113" y="293873"/>
                              </a:lnTo>
                              <a:lnTo>
                                <a:pt x="881537" y="293539"/>
                              </a:lnTo>
                              <a:lnTo>
                                <a:pt x="877976" y="293776"/>
                              </a:lnTo>
                              <a:lnTo>
                                <a:pt x="870013" y="295977"/>
                              </a:lnTo>
                              <a:lnTo>
                                <a:pt x="867671" y="297561"/>
                              </a:lnTo>
                              <a:lnTo>
                                <a:pt x="866998" y="298800"/>
                              </a:lnTo>
                              <a:lnTo>
                                <a:pt x="868163" y="299634"/>
                              </a:lnTo>
                              <a:lnTo>
                                <a:pt x="869160" y="300613"/>
                              </a:lnTo>
                              <a:lnTo>
                                <a:pt x="869934" y="301827"/>
                              </a:lnTo>
                              <a:lnTo>
                                <a:pt x="870485" y="303160"/>
                              </a:lnTo>
                              <a:lnTo>
                                <a:pt x="870868" y="304639"/>
                              </a:lnTo>
                              <a:lnTo>
                                <a:pt x="871420" y="305970"/>
                              </a:lnTo>
                              <a:lnTo>
                                <a:pt x="872138" y="307127"/>
                              </a:lnTo>
                              <a:lnTo>
                                <a:pt x="873248" y="307958"/>
                              </a:lnTo>
                              <a:lnTo>
                                <a:pt x="874582" y="308437"/>
                              </a:lnTo>
                              <a:lnTo>
                                <a:pt x="881200" y="309629"/>
                              </a:lnTo>
                              <a:lnTo>
                                <a:pt x="882420" y="310652"/>
                              </a:lnTo>
                              <a:lnTo>
                                <a:pt x="882299" y="313372"/>
                              </a:lnTo>
                              <a:lnTo>
                                <a:pt x="881002" y="318067"/>
                              </a:lnTo>
                              <a:lnTo>
                                <a:pt x="876240" y="325674"/>
                              </a:lnTo>
                              <a:lnTo>
                                <a:pt x="874551" y="330246"/>
                              </a:lnTo>
                              <a:lnTo>
                                <a:pt x="873421" y="334247"/>
                              </a:lnTo>
                              <a:lnTo>
                                <a:pt x="872340" y="340020"/>
                              </a:lnTo>
                              <a:lnTo>
                                <a:pt x="872216" y="343094"/>
                              </a:lnTo>
                              <a:lnTo>
                                <a:pt x="872709" y="345076"/>
                              </a:lnTo>
                              <a:lnTo>
                                <a:pt x="874157" y="345614"/>
                              </a:lnTo>
                              <a:lnTo>
                                <a:pt x="877499" y="345981"/>
                              </a:lnTo>
                              <a:lnTo>
                                <a:pt x="879002" y="346386"/>
                              </a:lnTo>
                              <a:lnTo>
                                <a:pt x="880169" y="347173"/>
                              </a:lnTo>
                              <a:lnTo>
                                <a:pt x="882169" y="349072"/>
                              </a:lnTo>
                              <a:lnTo>
                                <a:pt x="883355" y="349875"/>
                              </a:lnTo>
                              <a:lnTo>
                                <a:pt x="884747" y="350323"/>
                              </a:lnTo>
                              <a:lnTo>
                                <a:pt x="889652" y="350488"/>
                              </a:lnTo>
                              <a:lnTo>
                                <a:pt x="890932" y="351084"/>
                              </a:lnTo>
                              <a:lnTo>
                                <a:pt x="891653" y="352194"/>
                              </a:lnTo>
                              <a:lnTo>
                                <a:pt x="892759" y="354932"/>
                              </a:lnTo>
                              <a:lnTo>
                                <a:pt x="895312" y="358603"/>
                              </a:lnTo>
                              <a:lnTo>
                                <a:pt x="896087" y="360261"/>
                              </a:lnTo>
                              <a:lnTo>
                                <a:pt x="896804" y="362746"/>
                              </a:lnTo>
                              <a:lnTo>
                                <a:pt x="896463" y="364813"/>
                              </a:lnTo>
                              <a:lnTo>
                                <a:pt x="891180" y="377135"/>
                              </a:lnTo>
                              <a:lnTo>
                                <a:pt x="890115" y="378654"/>
                              </a:lnTo>
                              <a:lnTo>
                                <a:pt x="888942" y="379180"/>
                              </a:lnTo>
                              <a:lnTo>
                                <a:pt x="880722" y="378739"/>
                              </a:lnTo>
                              <a:lnTo>
                                <a:pt x="872792" y="380185"/>
                              </a:lnTo>
                              <a:lnTo>
                                <a:pt x="870951" y="380091"/>
                              </a:lnTo>
                              <a:lnTo>
                                <a:pt x="869278" y="379759"/>
                              </a:lnTo>
                              <a:lnTo>
                                <a:pt x="867941" y="379162"/>
                              </a:lnTo>
                              <a:lnTo>
                                <a:pt x="866050" y="377734"/>
                              </a:lnTo>
                              <a:lnTo>
                                <a:pt x="865495" y="377022"/>
                              </a:lnTo>
                              <a:lnTo>
                                <a:pt x="865386" y="376548"/>
                              </a:lnTo>
                              <a:lnTo>
                                <a:pt x="865388" y="375960"/>
                              </a:lnTo>
                              <a:lnTo>
                                <a:pt x="865846" y="373374"/>
                              </a:lnTo>
                              <a:lnTo>
                                <a:pt x="865684" y="372045"/>
                              </a:lnTo>
                              <a:lnTo>
                                <a:pt x="864961" y="371463"/>
                              </a:lnTo>
                              <a:lnTo>
                                <a:pt x="863845" y="371592"/>
                              </a:lnTo>
                              <a:lnTo>
                                <a:pt x="860082" y="373187"/>
                              </a:lnTo>
                              <a:lnTo>
                                <a:pt x="858910" y="373256"/>
                              </a:lnTo>
                              <a:lnTo>
                                <a:pt x="854956" y="371715"/>
                              </a:lnTo>
                              <a:lnTo>
                                <a:pt x="844078" y="371588"/>
                              </a:lnTo>
                              <a:lnTo>
                                <a:pt x="839759" y="372498"/>
                              </a:lnTo>
                              <a:lnTo>
                                <a:pt x="830742" y="378906"/>
                              </a:lnTo>
                              <a:lnTo>
                                <a:pt x="829749" y="386687"/>
                              </a:lnTo>
                              <a:lnTo>
                                <a:pt x="830734" y="390181"/>
                              </a:lnTo>
                              <a:lnTo>
                                <a:pt x="831790" y="391162"/>
                              </a:lnTo>
                              <a:lnTo>
                                <a:pt x="833124" y="392160"/>
                              </a:lnTo>
                              <a:lnTo>
                                <a:pt x="834675" y="394518"/>
                              </a:lnTo>
                              <a:lnTo>
                                <a:pt x="836720" y="398430"/>
                              </a:lnTo>
                              <a:lnTo>
                                <a:pt x="837742" y="405645"/>
                              </a:lnTo>
                              <a:lnTo>
                                <a:pt x="837224" y="408599"/>
                              </a:lnTo>
                              <a:lnTo>
                                <a:pt x="836041" y="410277"/>
                              </a:lnTo>
                              <a:lnTo>
                                <a:pt x="830278" y="411901"/>
                              </a:lnTo>
                              <a:lnTo>
                                <a:pt x="825917" y="412437"/>
                              </a:lnTo>
                              <a:lnTo>
                                <a:pt x="813225" y="411001"/>
                              </a:lnTo>
                              <a:lnTo>
                                <a:pt x="811998" y="410638"/>
                              </a:lnTo>
                              <a:lnTo>
                                <a:pt x="811386" y="410102"/>
                              </a:lnTo>
                              <a:lnTo>
                                <a:pt x="810721" y="409330"/>
                              </a:lnTo>
                              <a:lnTo>
                                <a:pt x="809495" y="408790"/>
                              </a:lnTo>
                              <a:lnTo>
                                <a:pt x="807707" y="408853"/>
                              </a:lnTo>
                              <a:lnTo>
                                <a:pt x="805244" y="409561"/>
                              </a:lnTo>
                              <a:lnTo>
                                <a:pt x="804284" y="411210"/>
                              </a:lnTo>
                              <a:lnTo>
                                <a:pt x="803770" y="412950"/>
                              </a:lnTo>
                              <a:lnTo>
                                <a:pt x="803523" y="416480"/>
                              </a:lnTo>
                              <a:lnTo>
                                <a:pt x="804014" y="418330"/>
                              </a:lnTo>
                              <a:lnTo>
                                <a:pt x="805069" y="419314"/>
                              </a:lnTo>
                              <a:lnTo>
                                <a:pt x="806411" y="419174"/>
                              </a:lnTo>
                              <a:lnTo>
                                <a:pt x="807422" y="418367"/>
                              </a:lnTo>
                              <a:lnTo>
                                <a:pt x="809280" y="416296"/>
                              </a:lnTo>
                              <a:lnTo>
                                <a:pt x="810170" y="416892"/>
                              </a:lnTo>
                              <a:lnTo>
                                <a:pt x="810773" y="418847"/>
                              </a:lnTo>
                              <a:lnTo>
                                <a:pt x="810340" y="425406"/>
                              </a:lnTo>
                              <a:lnTo>
                                <a:pt x="810768" y="428393"/>
                              </a:lnTo>
                              <a:lnTo>
                                <a:pt x="811708" y="430025"/>
                              </a:lnTo>
                              <a:lnTo>
                                <a:pt x="812996" y="429856"/>
                              </a:lnTo>
                              <a:lnTo>
                                <a:pt x="814118" y="429182"/>
                              </a:lnTo>
                              <a:lnTo>
                                <a:pt x="815074" y="428182"/>
                              </a:lnTo>
                              <a:lnTo>
                                <a:pt x="815920" y="427036"/>
                              </a:lnTo>
                              <a:lnTo>
                                <a:pt x="816599" y="425681"/>
                              </a:lnTo>
                              <a:lnTo>
                                <a:pt x="817388" y="424534"/>
                              </a:lnTo>
                              <a:lnTo>
                                <a:pt x="818177" y="423533"/>
                              </a:lnTo>
                              <a:lnTo>
                                <a:pt x="819132" y="422681"/>
                              </a:lnTo>
                              <a:lnTo>
                                <a:pt x="820142" y="422081"/>
                              </a:lnTo>
                              <a:lnTo>
                                <a:pt x="821150" y="421718"/>
                              </a:lnTo>
                              <a:lnTo>
                                <a:pt x="822046" y="421546"/>
                              </a:lnTo>
                              <a:lnTo>
                                <a:pt x="823293" y="421613"/>
                              </a:lnTo>
                              <a:lnTo>
                                <a:pt x="824131" y="421884"/>
                              </a:lnTo>
                              <a:lnTo>
                                <a:pt x="825134" y="422391"/>
                              </a:lnTo>
                              <a:lnTo>
                                <a:pt x="828752" y="424910"/>
                              </a:lnTo>
                              <a:lnTo>
                                <a:pt x="832812" y="428657"/>
                              </a:lnTo>
                              <a:lnTo>
                                <a:pt x="833977" y="430437"/>
                              </a:lnTo>
                              <a:lnTo>
                                <a:pt x="835194" y="432821"/>
                              </a:lnTo>
                              <a:lnTo>
                                <a:pt x="836900" y="437973"/>
                              </a:lnTo>
                              <a:lnTo>
                                <a:pt x="838119" y="440109"/>
                              </a:lnTo>
                              <a:lnTo>
                                <a:pt x="841121" y="443641"/>
                              </a:lnTo>
                              <a:lnTo>
                                <a:pt x="831324" y="455173"/>
                              </a:lnTo>
                              <a:lnTo>
                                <a:pt x="830249" y="457235"/>
                              </a:lnTo>
                              <a:lnTo>
                                <a:pt x="829228" y="459743"/>
                              </a:lnTo>
                              <a:lnTo>
                                <a:pt x="830491" y="464063"/>
                              </a:lnTo>
                              <a:lnTo>
                                <a:pt x="830180" y="469664"/>
                              </a:lnTo>
                              <a:lnTo>
                                <a:pt x="829104" y="471785"/>
                              </a:lnTo>
                              <a:lnTo>
                                <a:pt x="827531" y="472707"/>
                              </a:lnTo>
                              <a:lnTo>
                                <a:pt x="825627" y="472769"/>
                              </a:lnTo>
                              <a:lnTo>
                                <a:pt x="823328" y="473274"/>
                              </a:lnTo>
                              <a:lnTo>
                                <a:pt x="820106" y="475147"/>
                              </a:lnTo>
                              <a:lnTo>
                                <a:pt x="818029" y="475990"/>
                              </a:lnTo>
                              <a:lnTo>
                                <a:pt x="810798" y="476833"/>
                              </a:lnTo>
                              <a:lnTo>
                                <a:pt x="805463" y="479074"/>
                              </a:lnTo>
                              <a:lnTo>
                                <a:pt x="803324" y="480642"/>
                              </a:lnTo>
                              <a:lnTo>
                                <a:pt x="802419" y="481980"/>
                              </a:lnTo>
                              <a:lnTo>
                                <a:pt x="802578" y="483399"/>
                              </a:lnTo>
                              <a:lnTo>
                                <a:pt x="802511" y="484980"/>
                              </a:lnTo>
                              <a:lnTo>
                                <a:pt x="800560" y="489090"/>
                              </a:lnTo>
                              <a:lnTo>
                                <a:pt x="799932" y="490888"/>
                              </a:lnTo>
                              <a:lnTo>
                                <a:pt x="799752" y="492689"/>
                              </a:lnTo>
                              <a:lnTo>
                                <a:pt x="799684" y="494552"/>
                              </a:lnTo>
                              <a:lnTo>
                                <a:pt x="799953" y="496179"/>
                              </a:lnTo>
                              <a:lnTo>
                                <a:pt x="800716" y="499391"/>
                              </a:lnTo>
                              <a:lnTo>
                                <a:pt x="800983" y="501387"/>
                              </a:lnTo>
                              <a:lnTo>
                                <a:pt x="801133" y="504047"/>
                              </a:lnTo>
                              <a:lnTo>
                                <a:pt x="800621" y="505257"/>
                              </a:lnTo>
                              <a:lnTo>
                                <a:pt x="799836" y="505251"/>
                              </a:lnTo>
                              <a:lnTo>
                                <a:pt x="799225" y="504434"/>
                              </a:lnTo>
                              <a:lnTo>
                                <a:pt x="798442" y="504119"/>
                              </a:lnTo>
                              <a:lnTo>
                                <a:pt x="797262" y="504405"/>
                              </a:lnTo>
                              <a:lnTo>
                                <a:pt x="795630" y="505310"/>
                              </a:lnTo>
                              <a:lnTo>
                                <a:pt x="793832" y="505920"/>
                              </a:lnTo>
                              <a:lnTo>
                                <a:pt x="791832" y="511314"/>
                              </a:lnTo>
                              <a:lnTo>
                                <a:pt x="795950" y="515998"/>
                              </a:lnTo>
                              <a:lnTo>
                                <a:pt x="797166" y="518666"/>
                              </a:lnTo>
                              <a:lnTo>
                                <a:pt x="797326" y="519921"/>
                              </a:lnTo>
                              <a:lnTo>
                                <a:pt x="797301" y="523484"/>
                              </a:lnTo>
                              <a:lnTo>
                                <a:pt x="796829" y="526834"/>
                              </a:lnTo>
                              <a:lnTo>
                                <a:pt x="796309" y="529047"/>
                              </a:lnTo>
                              <a:lnTo>
                                <a:pt x="795109" y="532261"/>
                              </a:lnTo>
                              <a:lnTo>
                                <a:pt x="790107" y="541241"/>
                              </a:lnTo>
                              <a:lnTo>
                                <a:pt x="788675" y="545160"/>
                              </a:lnTo>
                              <a:lnTo>
                                <a:pt x="788488" y="547805"/>
                              </a:lnTo>
                              <a:lnTo>
                                <a:pt x="789143" y="550484"/>
                              </a:lnTo>
                              <a:lnTo>
                                <a:pt x="788852" y="551959"/>
                              </a:lnTo>
                              <a:lnTo>
                                <a:pt x="786468" y="555310"/>
                              </a:lnTo>
                              <a:lnTo>
                                <a:pt x="785506" y="556340"/>
                              </a:lnTo>
                              <a:lnTo>
                                <a:pt x="784377" y="557128"/>
                              </a:lnTo>
                              <a:lnTo>
                                <a:pt x="783080" y="557740"/>
                              </a:lnTo>
                              <a:lnTo>
                                <a:pt x="781497" y="559221"/>
                              </a:lnTo>
                              <a:lnTo>
                                <a:pt x="779719" y="561468"/>
                              </a:lnTo>
                              <a:lnTo>
                                <a:pt x="777154" y="566488"/>
                              </a:lnTo>
                              <a:lnTo>
                                <a:pt x="776345" y="569349"/>
                              </a:lnTo>
                              <a:lnTo>
                                <a:pt x="775986" y="572256"/>
                              </a:lnTo>
                              <a:lnTo>
                                <a:pt x="776077" y="575095"/>
                              </a:lnTo>
                              <a:lnTo>
                                <a:pt x="775759" y="579925"/>
                              </a:lnTo>
                              <a:lnTo>
                                <a:pt x="776406" y="583639"/>
                              </a:lnTo>
                              <a:lnTo>
                                <a:pt x="777517" y="585421"/>
                              </a:lnTo>
                              <a:lnTo>
                                <a:pt x="779088" y="585876"/>
                              </a:lnTo>
                              <a:lnTo>
                                <a:pt x="781870" y="584862"/>
                              </a:lnTo>
                              <a:lnTo>
                                <a:pt x="783113" y="584132"/>
                              </a:lnTo>
                              <a:lnTo>
                                <a:pt x="784410" y="583609"/>
                              </a:lnTo>
                              <a:lnTo>
                                <a:pt x="785817" y="583458"/>
                              </a:lnTo>
                              <a:lnTo>
                                <a:pt x="787332" y="583911"/>
                              </a:lnTo>
                              <a:lnTo>
                                <a:pt x="793153" y="587794"/>
                              </a:lnTo>
                              <a:lnTo>
                                <a:pt x="796126" y="588967"/>
                              </a:lnTo>
                              <a:lnTo>
                                <a:pt x="799497" y="589507"/>
                              </a:lnTo>
                              <a:lnTo>
                                <a:pt x="801092" y="589356"/>
                              </a:lnTo>
                              <a:lnTo>
                                <a:pt x="802445" y="588817"/>
                              </a:lnTo>
                              <a:lnTo>
                                <a:pt x="803464" y="587790"/>
                              </a:lnTo>
                              <a:lnTo>
                                <a:pt x="804552" y="584841"/>
                              </a:lnTo>
                              <a:lnTo>
                                <a:pt x="805749" y="582396"/>
                              </a:lnTo>
                              <a:lnTo>
                                <a:pt x="805588" y="581125"/>
                              </a:lnTo>
                              <a:lnTo>
                                <a:pt x="804697" y="579730"/>
                              </a:lnTo>
                              <a:lnTo>
                                <a:pt x="801853" y="576282"/>
                              </a:lnTo>
                              <a:lnTo>
                                <a:pt x="801057" y="574771"/>
                              </a:lnTo>
                              <a:lnTo>
                                <a:pt x="800842" y="573291"/>
                              </a:lnTo>
                              <a:lnTo>
                                <a:pt x="801021" y="571667"/>
                              </a:lnTo>
                              <a:lnTo>
                                <a:pt x="801555" y="570311"/>
                              </a:lnTo>
                              <a:lnTo>
                                <a:pt x="802406" y="569165"/>
                              </a:lnTo>
                              <a:lnTo>
                                <a:pt x="803702" y="568523"/>
                              </a:lnTo>
                              <a:lnTo>
                                <a:pt x="809613" y="567023"/>
                              </a:lnTo>
                              <a:lnTo>
                                <a:pt x="812206" y="565739"/>
                              </a:lnTo>
                              <a:lnTo>
                                <a:pt x="816833" y="562576"/>
                              </a:lnTo>
                              <a:lnTo>
                                <a:pt x="819367" y="561557"/>
                              </a:lnTo>
                              <a:lnTo>
                                <a:pt x="821747" y="561395"/>
                              </a:lnTo>
                              <a:lnTo>
                                <a:pt x="823263" y="561610"/>
                              </a:lnTo>
                              <a:lnTo>
                                <a:pt x="829319" y="563683"/>
                              </a:lnTo>
                              <a:lnTo>
                                <a:pt x="835664" y="564485"/>
                              </a:lnTo>
                              <a:lnTo>
                                <a:pt x="839087" y="565481"/>
                              </a:lnTo>
                              <a:lnTo>
                                <a:pt x="840823" y="566524"/>
                              </a:lnTo>
                              <a:lnTo>
                                <a:pt x="842073" y="567608"/>
                              </a:lnTo>
                              <a:lnTo>
                                <a:pt x="842964" y="569282"/>
                              </a:lnTo>
                              <a:lnTo>
                                <a:pt x="846848" y="579483"/>
                              </a:lnTo>
                              <a:lnTo>
                                <a:pt x="847626" y="592727"/>
                              </a:lnTo>
                              <a:lnTo>
                                <a:pt x="847001" y="594083"/>
                              </a:lnTo>
                              <a:lnTo>
                                <a:pt x="846321" y="595101"/>
                              </a:lnTo>
                              <a:lnTo>
                                <a:pt x="845368" y="594297"/>
                              </a:lnTo>
                              <a:lnTo>
                                <a:pt x="843624" y="594422"/>
                              </a:lnTo>
                              <a:lnTo>
                                <a:pt x="841293" y="595651"/>
                              </a:lnTo>
                              <a:lnTo>
                                <a:pt x="837558" y="599798"/>
                              </a:lnTo>
                              <a:lnTo>
                                <a:pt x="836645" y="602113"/>
                              </a:lnTo>
                              <a:lnTo>
                                <a:pt x="836579" y="603975"/>
                              </a:lnTo>
                              <a:lnTo>
                                <a:pt x="837305" y="604983"/>
                              </a:lnTo>
                              <a:lnTo>
                                <a:pt x="837691" y="606567"/>
                              </a:lnTo>
                              <a:lnTo>
                                <a:pt x="837849" y="608622"/>
                              </a:lnTo>
                              <a:lnTo>
                                <a:pt x="837288" y="618932"/>
                              </a:lnTo>
                              <a:lnTo>
                                <a:pt x="837335" y="620736"/>
                              </a:lnTo>
                              <a:lnTo>
                                <a:pt x="837439" y="622406"/>
                              </a:lnTo>
                              <a:lnTo>
                                <a:pt x="837712" y="623930"/>
                              </a:lnTo>
                              <a:lnTo>
                                <a:pt x="838044" y="625232"/>
                              </a:lnTo>
                              <a:lnTo>
                                <a:pt x="840490" y="631331"/>
                              </a:lnTo>
                              <a:lnTo>
                                <a:pt x="840138" y="634168"/>
                              </a:lnTo>
                              <a:lnTo>
                                <a:pt x="836988" y="643993"/>
                              </a:lnTo>
                              <a:lnTo>
                                <a:pt x="836237" y="647357"/>
                              </a:lnTo>
                              <a:lnTo>
                                <a:pt x="835885" y="649912"/>
                              </a:lnTo>
                              <a:lnTo>
                                <a:pt x="835991" y="651256"/>
                              </a:lnTo>
                              <a:lnTo>
                                <a:pt x="836941" y="652741"/>
                              </a:lnTo>
                              <a:lnTo>
                                <a:pt x="839702" y="653021"/>
                              </a:lnTo>
                              <a:lnTo>
                                <a:pt x="837471" y="659245"/>
                              </a:lnTo>
                              <a:lnTo>
                                <a:pt x="837011" y="660942"/>
                              </a:lnTo>
                              <a:lnTo>
                                <a:pt x="836380" y="662904"/>
                              </a:lnTo>
                              <a:lnTo>
                                <a:pt x="835810" y="664142"/>
                              </a:lnTo>
                              <a:lnTo>
                                <a:pt x="827954" y="676999"/>
                              </a:lnTo>
                              <a:lnTo>
                                <a:pt x="824130" y="684735"/>
                              </a:lnTo>
                              <a:lnTo>
                                <a:pt x="819779" y="691833"/>
                              </a:lnTo>
                              <a:lnTo>
                                <a:pt x="812457" y="698141"/>
                              </a:lnTo>
                              <a:lnTo>
                                <a:pt x="789587" y="711468"/>
                              </a:lnTo>
                              <a:lnTo>
                                <a:pt x="767864" y="719758"/>
                              </a:lnTo>
                              <a:lnTo>
                                <a:pt x="763677" y="720316"/>
                              </a:lnTo>
                              <a:lnTo>
                                <a:pt x="760513" y="720201"/>
                              </a:lnTo>
                              <a:lnTo>
                                <a:pt x="759140" y="719865"/>
                              </a:lnTo>
                              <a:lnTo>
                                <a:pt x="756776" y="718693"/>
                              </a:lnTo>
                              <a:lnTo>
                                <a:pt x="753521" y="715992"/>
                              </a:lnTo>
                              <a:lnTo>
                                <a:pt x="751673" y="713862"/>
                              </a:lnTo>
                              <a:lnTo>
                                <a:pt x="748941" y="709554"/>
                              </a:lnTo>
                              <a:lnTo>
                                <a:pt x="748102" y="708600"/>
                              </a:lnTo>
                              <a:lnTo>
                                <a:pt x="747147" y="708003"/>
                              </a:lnTo>
                              <a:lnTo>
                                <a:pt x="746188" y="707831"/>
                              </a:lnTo>
                              <a:lnTo>
                                <a:pt x="745056" y="708131"/>
                              </a:lnTo>
                              <a:lnTo>
                                <a:pt x="740801" y="710134"/>
                              </a:lnTo>
                              <a:lnTo>
                                <a:pt x="738799" y="710781"/>
                              </a:lnTo>
                              <a:lnTo>
                                <a:pt x="734272" y="717700"/>
                              </a:lnTo>
                              <a:lnTo>
                                <a:pt x="725276" y="749063"/>
                              </a:lnTo>
                              <a:lnTo>
                                <a:pt x="726446" y="757052"/>
                              </a:lnTo>
                              <a:lnTo>
                                <a:pt x="726702" y="759967"/>
                              </a:lnTo>
                              <a:lnTo>
                                <a:pt x="727017" y="762555"/>
                              </a:lnTo>
                              <a:lnTo>
                                <a:pt x="727369" y="767376"/>
                              </a:lnTo>
                              <a:lnTo>
                                <a:pt x="727148" y="772841"/>
                              </a:lnTo>
                              <a:lnTo>
                                <a:pt x="725711" y="775223"/>
                              </a:lnTo>
                              <a:lnTo>
                                <a:pt x="723368" y="777387"/>
                              </a:lnTo>
                              <a:lnTo>
                                <a:pt x="717250" y="781421"/>
                              </a:lnTo>
                              <a:lnTo>
                                <a:pt x="710877" y="784241"/>
                              </a:lnTo>
                              <a:lnTo>
                                <a:pt x="707015" y="785177"/>
                              </a:lnTo>
                              <a:lnTo>
                                <a:pt x="702062" y="787492"/>
                              </a:lnTo>
                              <a:lnTo>
                                <a:pt x="699544" y="789977"/>
                              </a:lnTo>
                              <a:lnTo>
                                <a:pt x="696537" y="793936"/>
                              </a:lnTo>
                              <a:lnTo>
                                <a:pt x="693848" y="801799"/>
                              </a:lnTo>
                              <a:lnTo>
                                <a:pt x="693635" y="805845"/>
                              </a:lnTo>
                              <a:lnTo>
                                <a:pt x="694343" y="808661"/>
                              </a:lnTo>
                              <a:lnTo>
                                <a:pt x="696247" y="810926"/>
                              </a:lnTo>
                              <a:lnTo>
                                <a:pt x="695609" y="812339"/>
                              </a:lnTo>
                              <a:lnTo>
                                <a:pt x="694805" y="813247"/>
                              </a:lnTo>
                              <a:lnTo>
                                <a:pt x="683539" y="816582"/>
                              </a:lnTo>
                              <a:lnTo>
                                <a:pt x="676764" y="818872"/>
                              </a:lnTo>
                              <a:lnTo>
                                <a:pt x="671525" y="818903"/>
                              </a:lnTo>
                              <a:lnTo>
                                <a:pt x="669828" y="818484"/>
                              </a:lnTo>
                              <a:lnTo>
                                <a:pt x="668756" y="817939"/>
                              </a:lnTo>
                              <a:lnTo>
                                <a:pt x="667804" y="816851"/>
                              </a:lnTo>
                              <a:lnTo>
                                <a:pt x="667185" y="816414"/>
                              </a:lnTo>
                              <a:lnTo>
                                <a:pt x="666453" y="816021"/>
                              </a:lnTo>
                              <a:lnTo>
                                <a:pt x="665206" y="815904"/>
                              </a:lnTo>
                              <a:lnTo>
                                <a:pt x="663560" y="816031"/>
                              </a:lnTo>
                              <a:lnTo>
                                <a:pt x="657753" y="817796"/>
                              </a:lnTo>
                              <a:lnTo>
                                <a:pt x="656847" y="817713"/>
                              </a:lnTo>
                              <a:lnTo>
                                <a:pt x="656059" y="817184"/>
                              </a:lnTo>
                              <a:lnTo>
                                <a:pt x="655312" y="816363"/>
                              </a:lnTo>
                              <a:lnTo>
                                <a:pt x="653643" y="813638"/>
                              </a:lnTo>
                              <a:lnTo>
                                <a:pt x="652580" y="812384"/>
                              </a:lnTo>
                              <a:lnTo>
                                <a:pt x="651680" y="811769"/>
                              </a:lnTo>
                              <a:lnTo>
                                <a:pt x="650890" y="811478"/>
                              </a:lnTo>
                              <a:lnTo>
                                <a:pt x="650095" y="811586"/>
                              </a:lnTo>
                              <a:lnTo>
                                <a:pt x="646725" y="813495"/>
                              </a:lnTo>
                              <a:lnTo>
                                <a:pt x="645364" y="813509"/>
                              </a:lnTo>
                              <a:lnTo>
                                <a:pt x="643102" y="812918"/>
                              </a:lnTo>
                              <a:lnTo>
                                <a:pt x="639886" y="811549"/>
                              </a:lnTo>
                              <a:lnTo>
                                <a:pt x="638748" y="811888"/>
                              </a:lnTo>
                              <a:lnTo>
                                <a:pt x="638106" y="813270"/>
                              </a:lnTo>
                              <a:lnTo>
                                <a:pt x="637720" y="816946"/>
                              </a:lnTo>
                              <a:lnTo>
                                <a:pt x="638769" y="828293"/>
                              </a:lnTo>
                              <a:lnTo>
                                <a:pt x="638284" y="830770"/>
                              </a:lnTo>
                              <a:lnTo>
                                <a:pt x="635632" y="838569"/>
                              </a:lnTo>
                              <a:lnTo>
                                <a:pt x="635011" y="841294"/>
                              </a:lnTo>
                              <a:lnTo>
                                <a:pt x="634762" y="842991"/>
                              </a:lnTo>
                              <a:lnTo>
                                <a:pt x="634859" y="844321"/>
                              </a:lnTo>
                              <a:lnTo>
                                <a:pt x="635091" y="845462"/>
                              </a:lnTo>
                              <a:lnTo>
                                <a:pt x="635478" y="846266"/>
                              </a:lnTo>
                              <a:lnTo>
                                <a:pt x="635983" y="846789"/>
                              </a:lnTo>
                              <a:lnTo>
                                <a:pt x="636999" y="847274"/>
                              </a:lnTo>
                              <a:lnTo>
                                <a:pt x="643405" y="848152"/>
                              </a:lnTo>
                              <a:lnTo>
                                <a:pt x="644648" y="848641"/>
                              </a:lnTo>
                              <a:lnTo>
                                <a:pt x="645433" y="849478"/>
                              </a:lnTo>
                              <a:lnTo>
                                <a:pt x="645878" y="850282"/>
                              </a:lnTo>
                              <a:lnTo>
                                <a:pt x="645979" y="851287"/>
                              </a:lnTo>
                              <a:lnTo>
                                <a:pt x="645274" y="853200"/>
                              </a:lnTo>
                              <a:lnTo>
                                <a:pt x="640680" y="861802"/>
                              </a:lnTo>
                              <a:lnTo>
                                <a:pt x="639505" y="864936"/>
                              </a:lnTo>
                              <a:lnTo>
                                <a:pt x="638957" y="867854"/>
                              </a:lnTo>
                              <a:lnTo>
                                <a:pt x="639162" y="869705"/>
                              </a:lnTo>
                              <a:lnTo>
                                <a:pt x="641134" y="880191"/>
                              </a:lnTo>
                              <a:lnTo>
                                <a:pt x="640144" y="882070"/>
                              </a:lnTo>
                              <a:lnTo>
                                <a:pt x="637381" y="884784"/>
                              </a:lnTo>
                              <a:lnTo>
                                <a:pt x="614946" y="894039"/>
                              </a:lnTo>
                              <a:lnTo>
                                <a:pt x="609285" y="894864"/>
                              </a:lnTo>
                              <a:lnTo>
                                <a:pt x="600602" y="893311"/>
                              </a:lnTo>
                              <a:lnTo>
                                <a:pt x="598141" y="890291"/>
                              </a:lnTo>
                              <a:lnTo>
                                <a:pt x="595689" y="886651"/>
                              </a:lnTo>
                              <a:lnTo>
                                <a:pt x="595083" y="885252"/>
                              </a:lnTo>
                              <a:lnTo>
                                <a:pt x="593673" y="880430"/>
                              </a:lnTo>
                              <a:lnTo>
                                <a:pt x="593048" y="879047"/>
                              </a:lnTo>
                              <a:lnTo>
                                <a:pt x="592494" y="878005"/>
                              </a:lnTo>
                              <a:lnTo>
                                <a:pt x="590142" y="875488"/>
                              </a:lnTo>
                              <a:lnTo>
                                <a:pt x="586652" y="873073"/>
                              </a:lnTo>
                              <a:lnTo>
                                <a:pt x="572526" y="866053"/>
                              </a:lnTo>
                              <a:lnTo>
                                <a:pt x="570596" y="865891"/>
                              </a:lnTo>
                              <a:lnTo>
                                <a:pt x="565872" y="866351"/>
                              </a:lnTo>
                              <a:lnTo>
                                <a:pt x="564171" y="866059"/>
                              </a:lnTo>
                              <a:lnTo>
                                <a:pt x="561573" y="865014"/>
                              </a:lnTo>
                              <a:lnTo>
                                <a:pt x="560385" y="864640"/>
                              </a:lnTo>
                              <a:lnTo>
                                <a:pt x="544067" y="863939"/>
                              </a:lnTo>
                              <a:lnTo>
                                <a:pt x="540108" y="862752"/>
                              </a:lnTo>
                              <a:lnTo>
                                <a:pt x="538121" y="862632"/>
                              </a:lnTo>
                              <a:lnTo>
                                <a:pt x="535787" y="862889"/>
                              </a:lnTo>
                              <a:lnTo>
                                <a:pt x="524408" y="866012"/>
                              </a:lnTo>
                              <a:lnTo>
                                <a:pt x="522802" y="866840"/>
                              </a:lnTo>
                              <a:lnTo>
                                <a:pt x="521989" y="867863"/>
                              </a:lnTo>
                              <a:lnTo>
                                <a:pt x="521550" y="870336"/>
                              </a:lnTo>
                              <a:lnTo>
                                <a:pt x="521671" y="873267"/>
                              </a:lnTo>
                              <a:lnTo>
                                <a:pt x="521537" y="874491"/>
                              </a:lnTo>
                              <a:lnTo>
                                <a:pt x="520653" y="876352"/>
                              </a:lnTo>
                              <a:lnTo>
                                <a:pt x="514158" y="883808"/>
                              </a:lnTo>
                              <a:lnTo>
                                <a:pt x="508727" y="887646"/>
                              </a:lnTo>
                              <a:lnTo>
                                <a:pt x="506203" y="888844"/>
                              </a:lnTo>
                              <a:lnTo>
                                <a:pt x="505066" y="888824"/>
                              </a:lnTo>
                              <a:lnTo>
                                <a:pt x="505197" y="887851"/>
                              </a:lnTo>
                              <a:lnTo>
                                <a:pt x="505848" y="886383"/>
                              </a:lnTo>
                              <a:lnTo>
                                <a:pt x="508127" y="882890"/>
                              </a:lnTo>
                              <a:lnTo>
                                <a:pt x="508542" y="881878"/>
                              </a:lnTo>
                              <a:lnTo>
                                <a:pt x="508385" y="881077"/>
                              </a:lnTo>
                              <a:lnTo>
                                <a:pt x="507543" y="880442"/>
                              </a:lnTo>
                              <a:lnTo>
                                <a:pt x="502625" y="878805"/>
                              </a:lnTo>
                              <a:lnTo>
                                <a:pt x="500657" y="877483"/>
                              </a:lnTo>
                              <a:lnTo>
                                <a:pt x="496120" y="873619"/>
                              </a:lnTo>
                              <a:lnTo>
                                <a:pt x="494600" y="872796"/>
                              </a:lnTo>
                              <a:lnTo>
                                <a:pt x="493468" y="872509"/>
                              </a:lnTo>
                              <a:lnTo>
                                <a:pt x="492390" y="872400"/>
                              </a:lnTo>
                              <a:lnTo>
                                <a:pt x="491305" y="872647"/>
                              </a:lnTo>
                              <a:lnTo>
                                <a:pt x="472653" y="881083"/>
                              </a:lnTo>
                              <a:lnTo>
                                <a:pt x="460471" y="883706"/>
                              </a:lnTo>
                              <a:lnTo>
                                <a:pt x="458521" y="884540"/>
                              </a:lnTo>
                              <a:lnTo>
                                <a:pt x="456786" y="886044"/>
                              </a:lnTo>
                              <a:lnTo>
                                <a:pt x="455913" y="887062"/>
                              </a:lnTo>
                              <a:lnTo>
                                <a:pt x="455206" y="888318"/>
                              </a:lnTo>
                              <a:lnTo>
                                <a:pt x="454657" y="890289"/>
                              </a:lnTo>
                              <a:lnTo>
                                <a:pt x="454321" y="892973"/>
                              </a:lnTo>
                              <a:lnTo>
                                <a:pt x="454105" y="901214"/>
                              </a:lnTo>
                              <a:lnTo>
                                <a:pt x="453833" y="903531"/>
                              </a:lnTo>
                              <a:lnTo>
                                <a:pt x="453279" y="905722"/>
                              </a:lnTo>
                              <a:lnTo>
                                <a:pt x="452175" y="906883"/>
                              </a:lnTo>
                              <a:lnTo>
                                <a:pt x="450854" y="907448"/>
                              </a:lnTo>
                              <a:lnTo>
                                <a:pt x="449259" y="907535"/>
                              </a:lnTo>
                              <a:lnTo>
                                <a:pt x="447710" y="907149"/>
                              </a:lnTo>
                              <a:lnTo>
                                <a:pt x="446673" y="907809"/>
                              </a:lnTo>
                              <a:lnTo>
                                <a:pt x="443175" y="911996"/>
                              </a:lnTo>
                              <a:lnTo>
                                <a:pt x="442353" y="913266"/>
                              </a:lnTo>
                              <a:lnTo>
                                <a:pt x="444826" y="914926"/>
                              </a:lnTo>
                              <a:lnTo>
                                <a:pt x="448061" y="917413"/>
                              </a:lnTo>
                              <a:lnTo>
                                <a:pt x="449912" y="917893"/>
                              </a:lnTo>
                              <a:lnTo>
                                <a:pt x="451601" y="915975"/>
                              </a:lnTo>
                              <a:lnTo>
                                <a:pt x="455200" y="915394"/>
                              </a:lnTo>
                              <a:lnTo>
                                <a:pt x="458773" y="916113"/>
                              </a:lnTo>
                              <a:lnTo>
                                <a:pt x="460387" y="918095"/>
                              </a:lnTo>
                              <a:lnTo>
                                <a:pt x="460709" y="919135"/>
                              </a:lnTo>
                              <a:lnTo>
                                <a:pt x="462410" y="931627"/>
                              </a:lnTo>
                              <a:lnTo>
                                <a:pt x="465838" y="937205"/>
                              </a:lnTo>
                              <a:lnTo>
                                <a:pt x="465260" y="943697"/>
                              </a:lnTo>
                              <a:lnTo>
                                <a:pt x="465527" y="944646"/>
                              </a:lnTo>
                              <a:lnTo>
                                <a:pt x="466886" y="948161"/>
                              </a:lnTo>
                              <a:lnTo>
                                <a:pt x="469432" y="953321"/>
                              </a:lnTo>
                              <a:lnTo>
                                <a:pt x="469696" y="954480"/>
                              </a:lnTo>
                              <a:lnTo>
                                <a:pt x="468892" y="954760"/>
                              </a:lnTo>
                              <a:lnTo>
                                <a:pt x="468235" y="955310"/>
                              </a:lnTo>
                              <a:lnTo>
                                <a:pt x="460540" y="952149"/>
                              </a:lnTo>
                              <a:lnTo>
                                <a:pt x="458998" y="994417"/>
                              </a:lnTo>
                              <a:lnTo>
                                <a:pt x="459182" y="996755"/>
                              </a:lnTo>
                              <a:lnTo>
                                <a:pt x="463767" y="1011134"/>
                              </a:lnTo>
                              <a:lnTo>
                                <a:pt x="467020" y="1020551"/>
                              </a:lnTo>
                              <a:lnTo>
                                <a:pt x="471391" y="1035618"/>
                              </a:lnTo>
                              <a:lnTo>
                                <a:pt x="472560" y="1037383"/>
                              </a:lnTo>
                              <a:lnTo>
                                <a:pt x="473490" y="1039676"/>
                              </a:lnTo>
                              <a:lnTo>
                                <a:pt x="473933" y="1040483"/>
                              </a:lnTo>
                              <a:lnTo>
                                <a:pt x="474381" y="1040978"/>
                              </a:lnTo>
                              <a:lnTo>
                                <a:pt x="475179" y="1041156"/>
                              </a:lnTo>
                              <a:lnTo>
                                <a:pt x="475582" y="1041000"/>
                              </a:lnTo>
                              <a:lnTo>
                                <a:pt x="476165" y="1040435"/>
                              </a:lnTo>
                              <a:lnTo>
                                <a:pt x="476817" y="1039177"/>
                              </a:lnTo>
                              <a:lnTo>
                                <a:pt x="479179" y="1035081"/>
                              </a:lnTo>
                              <a:lnTo>
                                <a:pt x="480288" y="1033832"/>
                              </a:lnTo>
                              <a:lnTo>
                                <a:pt x="481098" y="1033358"/>
                              </a:lnTo>
                              <a:lnTo>
                                <a:pt x="481668" y="1033442"/>
                              </a:lnTo>
                              <a:lnTo>
                                <a:pt x="482289" y="1033838"/>
                              </a:lnTo>
                              <a:lnTo>
                                <a:pt x="482735" y="1034526"/>
                              </a:lnTo>
                              <a:lnTo>
                                <a:pt x="482882" y="1035858"/>
                              </a:lnTo>
                              <a:lnTo>
                                <a:pt x="482725" y="1038205"/>
                              </a:lnTo>
                              <a:lnTo>
                                <a:pt x="481789" y="1042578"/>
                              </a:lnTo>
                              <a:lnTo>
                                <a:pt x="481550" y="1046268"/>
                              </a:lnTo>
                              <a:lnTo>
                                <a:pt x="481826" y="1050027"/>
                              </a:lnTo>
                              <a:lnTo>
                                <a:pt x="483553" y="1055793"/>
                              </a:lnTo>
                              <a:lnTo>
                                <a:pt x="484764" y="1058505"/>
                              </a:lnTo>
                              <a:lnTo>
                                <a:pt x="486383" y="1060764"/>
                              </a:lnTo>
                              <a:lnTo>
                                <a:pt x="488214" y="1061905"/>
                              </a:lnTo>
                              <a:lnTo>
                                <a:pt x="489752" y="1062317"/>
                              </a:lnTo>
                              <a:lnTo>
                                <a:pt x="491588" y="1062055"/>
                              </a:lnTo>
                              <a:lnTo>
                                <a:pt x="493145" y="1061418"/>
                              </a:lnTo>
                              <a:lnTo>
                                <a:pt x="494811" y="1061079"/>
                              </a:lnTo>
                              <a:lnTo>
                                <a:pt x="496186" y="1061044"/>
                              </a:lnTo>
                              <a:lnTo>
                                <a:pt x="497152" y="1061445"/>
                              </a:lnTo>
                              <a:lnTo>
                                <a:pt x="498281" y="1062351"/>
                              </a:lnTo>
                              <a:lnTo>
                                <a:pt x="499509" y="1064146"/>
                              </a:lnTo>
                              <a:lnTo>
                                <a:pt x="500047" y="1066165"/>
                              </a:lnTo>
                              <a:lnTo>
                                <a:pt x="499838" y="1068260"/>
                              </a:lnTo>
                              <a:lnTo>
                                <a:pt x="498061" y="1071672"/>
                              </a:lnTo>
                              <a:lnTo>
                                <a:pt x="492904" y="1078364"/>
                              </a:lnTo>
                              <a:lnTo>
                                <a:pt x="491949" y="1080564"/>
                              </a:lnTo>
                              <a:lnTo>
                                <a:pt x="491850" y="1082943"/>
                              </a:lnTo>
                              <a:lnTo>
                                <a:pt x="493070" y="1085194"/>
                              </a:lnTo>
                              <a:lnTo>
                                <a:pt x="496016" y="1087125"/>
                              </a:lnTo>
                              <a:lnTo>
                                <a:pt x="501758" y="1089722"/>
                              </a:lnTo>
                              <a:lnTo>
                                <a:pt x="502591" y="1091244"/>
                              </a:lnTo>
                              <a:lnTo>
                                <a:pt x="502383" y="1093339"/>
                              </a:lnTo>
                              <a:lnTo>
                                <a:pt x="497333" y="1103566"/>
                              </a:lnTo>
                              <a:lnTo>
                                <a:pt x="496371" y="1106166"/>
                              </a:lnTo>
                              <a:lnTo>
                                <a:pt x="495929" y="1108449"/>
                              </a:lnTo>
                              <a:lnTo>
                                <a:pt x="495826" y="1111061"/>
                              </a:lnTo>
                              <a:lnTo>
                                <a:pt x="496462" y="1114072"/>
                              </a:lnTo>
                              <a:lnTo>
                                <a:pt x="497005" y="1115827"/>
                              </a:lnTo>
                              <a:lnTo>
                                <a:pt x="496980" y="1117245"/>
                              </a:lnTo>
                              <a:lnTo>
                                <a:pt x="496330" y="1118357"/>
                              </a:lnTo>
                              <a:lnTo>
                                <a:pt x="494168" y="1120594"/>
                              </a:lnTo>
                              <a:lnTo>
                                <a:pt x="492427" y="1121759"/>
                              </a:lnTo>
                              <a:lnTo>
                                <a:pt x="490865" y="1122486"/>
                              </a:lnTo>
                              <a:lnTo>
                                <a:pt x="489484" y="1122697"/>
                              </a:lnTo>
                              <a:lnTo>
                                <a:pt x="486731" y="1122678"/>
                              </a:lnTo>
                              <a:lnTo>
                                <a:pt x="485274" y="1122859"/>
                              </a:lnTo>
                              <a:lnTo>
                                <a:pt x="483712" y="1123599"/>
                              </a:lnTo>
                              <a:lnTo>
                                <a:pt x="483430" y="1126520"/>
                              </a:lnTo>
                              <a:lnTo>
                                <a:pt x="483861" y="1131317"/>
                              </a:lnTo>
                              <a:lnTo>
                                <a:pt x="487276" y="1146895"/>
                              </a:lnTo>
                              <a:lnTo>
                                <a:pt x="487617" y="1150329"/>
                              </a:lnTo>
                              <a:lnTo>
                                <a:pt x="486480" y="1152894"/>
                              </a:lnTo>
                              <a:lnTo>
                                <a:pt x="485579" y="1154076"/>
                              </a:lnTo>
                              <a:lnTo>
                                <a:pt x="484467" y="1155208"/>
                              </a:lnTo>
                              <a:lnTo>
                                <a:pt x="483131" y="1156041"/>
                              </a:lnTo>
                              <a:lnTo>
                                <a:pt x="480041" y="1158570"/>
                              </a:lnTo>
                              <a:lnTo>
                                <a:pt x="476237" y="1162417"/>
                              </a:lnTo>
                              <a:lnTo>
                                <a:pt x="475293" y="1163790"/>
                              </a:lnTo>
                              <a:lnTo>
                                <a:pt x="474474" y="1164601"/>
                              </a:lnTo>
                              <a:lnTo>
                                <a:pt x="473001" y="1166615"/>
                              </a:lnTo>
                              <a:lnTo>
                                <a:pt x="473076" y="1168804"/>
                              </a:lnTo>
                              <a:lnTo>
                                <a:pt x="474415" y="1170985"/>
                              </a:lnTo>
                              <a:lnTo>
                                <a:pt x="481587" y="1178091"/>
                              </a:lnTo>
                              <a:lnTo>
                                <a:pt x="486731" y="1187317"/>
                              </a:lnTo>
                              <a:lnTo>
                                <a:pt x="483335" y="1192887"/>
                              </a:lnTo>
                              <a:lnTo>
                                <a:pt x="482353" y="1193092"/>
                              </a:lnTo>
                              <a:lnTo>
                                <a:pt x="480289" y="1192758"/>
                              </a:lnTo>
                              <a:lnTo>
                                <a:pt x="475374" y="1187850"/>
                              </a:lnTo>
                              <a:lnTo>
                                <a:pt x="473460" y="1188701"/>
                              </a:lnTo>
                              <a:lnTo>
                                <a:pt x="472978" y="1189934"/>
                              </a:lnTo>
                              <a:lnTo>
                                <a:pt x="473288" y="1191818"/>
                              </a:lnTo>
                              <a:lnTo>
                                <a:pt x="474627" y="1194162"/>
                              </a:lnTo>
                              <a:lnTo>
                                <a:pt x="480657" y="1201099"/>
                              </a:lnTo>
                              <a:lnTo>
                                <a:pt x="482281" y="1203583"/>
                              </a:lnTo>
                              <a:lnTo>
                                <a:pt x="483878" y="1207571"/>
                              </a:lnTo>
                              <a:lnTo>
                                <a:pt x="484601" y="1209003"/>
                              </a:lnTo>
                              <a:lnTo>
                                <a:pt x="488262" y="1214625"/>
                              </a:lnTo>
                              <a:lnTo>
                                <a:pt x="491543" y="1221157"/>
                              </a:lnTo>
                              <a:lnTo>
                                <a:pt x="492299" y="1224007"/>
                              </a:lnTo>
                              <a:lnTo>
                                <a:pt x="492040" y="1225702"/>
                              </a:lnTo>
                              <a:lnTo>
                                <a:pt x="491228" y="1225969"/>
                              </a:lnTo>
                              <a:lnTo>
                                <a:pt x="489958" y="1226182"/>
                              </a:lnTo>
                              <a:lnTo>
                                <a:pt x="488925" y="1225956"/>
                              </a:lnTo>
                              <a:lnTo>
                                <a:pt x="487899" y="1225377"/>
                              </a:lnTo>
                              <a:lnTo>
                                <a:pt x="486937" y="1224413"/>
                              </a:lnTo>
                              <a:lnTo>
                                <a:pt x="484222" y="1220612"/>
                              </a:lnTo>
                              <a:lnTo>
                                <a:pt x="483544" y="1219890"/>
                              </a:lnTo>
                              <a:lnTo>
                                <a:pt x="482915" y="1219643"/>
                              </a:lnTo>
                              <a:lnTo>
                                <a:pt x="481825" y="1219371"/>
                              </a:lnTo>
                              <a:lnTo>
                                <a:pt x="477385" y="1219807"/>
                              </a:lnTo>
                              <a:lnTo>
                                <a:pt x="473424" y="1219174"/>
                              </a:lnTo>
                              <a:lnTo>
                                <a:pt x="470368" y="1219414"/>
                              </a:lnTo>
                              <a:lnTo>
                                <a:pt x="461560" y="1227612"/>
                              </a:lnTo>
                              <a:lnTo>
                                <a:pt x="459707" y="1228200"/>
                              </a:lnTo>
                              <a:lnTo>
                                <a:pt x="457907" y="1228992"/>
                              </a:lnTo>
                              <a:lnTo>
                                <a:pt x="453087" y="1228015"/>
                              </a:lnTo>
                              <a:lnTo>
                                <a:pt x="452115" y="1227640"/>
                              </a:lnTo>
                              <a:lnTo>
                                <a:pt x="449130" y="1227125"/>
                              </a:lnTo>
                              <a:lnTo>
                                <a:pt x="429243" y="1227074"/>
                              </a:lnTo>
                              <a:lnTo>
                                <a:pt x="427678" y="1227589"/>
                              </a:lnTo>
                              <a:lnTo>
                                <a:pt x="427553" y="1228075"/>
                              </a:lnTo>
                              <a:lnTo>
                                <a:pt x="427483" y="1228724"/>
                              </a:lnTo>
                              <a:lnTo>
                                <a:pt x="427479" y="1228931"/>
                              </a:lnTo>
                              <a:lnTo>
                                <a:pt x="418810" y="1238007"/>
                              </a:lnTo>
                              <a:lnTo>
                                <a:pt x="417627" y="1239519"/>
                              </a:lnTo>
                              <a:lnTo>
                                <a:pt x="417612" y="1240302"/>
                              </a:lnTo>
                              <a:lnTo>
                                <a:pt x="417996" y="1241213"/>
                              </a:lnTo>
                              <a:lnTo>
                                <a:pt x="420185" y="1244153"/>
                              </a:lnTo>
                              <a:lnTo>
                                <a:pt x="421874" y="1247085"/>
                              </a:lnTo>
                              <a:lnTo>
                                <a:pt x="422643" y="1248992"/>
                              </a:lnTo>
                              <a:lnTo>
                                <a:pt x="423241" y="1250806"/>
                              </a:lnTo>
                              <a:lnTo>
                                <a:pt x="424142" y="1254769"/>
                              </a:lnTo>
                              <a:lnTo>
                                <a:pt x="423531" y="1256518"/>
                              </a:lnTo>
                              <a:lnTo>
                                <a:pt x="422093" y="1259177"/>
                              </a:lnTo>
                              <a:lnTo>
                                <a:pt x="414482" y="1263929"/>
                              </a:lnTo>
                              <a:lnTo>
                                <a:pt x="412222" y="1264502"/>
                              </a:lnTo>
                              <a:lnTo>
                                <a:pt x="410903" y="1264091"/>
                              </a:lnTo>
                              <a:lnTo>
                                <a:pt x="410232" y="1263102"/>
                              </a:lnTo>
                              <a:lnTo>
                                <a:pt x="409716" y="1260137"/>
                              </a:lnTo>
                              <a:lnTo>
                                <a:pt x="408586" y="1258990"/>
                              </a:lnTo>
                              <a:lnTo>
                                <a:pt x="407599" y="1259294"/>
                              </a:lnTo>
                              <a:lnTo>
                                <a:pt x="406773" y="1260252"/>
                              </a:lnTo>
                              <a:lnTo>
                                <a:pt x="406222" y="1261792"/>
                              </a:lnTo>
                              <a:lnTo>
                                <a:pt x="404699" y="1268544"/>
                              </a:lnTo>
                              <a:lnTo>
                                <a:pt x="404263" y="1270102"/>
                              </a:lnTo>
                              <a:lnTo>
                                <a:pt x="403601" y="1271447"/>
                              </a:lnTo>
                              <a:lnTo>
                                <a:pt x="398840" y="1277524"/>
                              </a:lnTo>
                              <a:lnTo>
                                <a:pt x="392113" y="1284624"/>
                              </a:lnTo>
                              <a:lnTo>
                                <a:pt x="388773" y="1287007"/>
                              </a:lnTo>
                              <a:lnTo>
                                <a:pt x="386509" y="1287624"/>
                              </a:lnTo>
                              <a:lnTo>
                                <a:pt x="383718" y="1285877"/>
                              </a:lnTo>
                              <a:lnTo>
                                <a:pt x="380776" y="1285800"/>
                              </a:lnTo>
                              <a:lnTo>
                                <a:pt x="375601" y="1284003"/>
                              </a:lnTo>
                              <a:lnTo>
                                <a:pt x="374746" y="1283526"/>
                              </a:lnTo>
                              <a:lnTo>
                                <a:pt x="374069" y="1282800"/>
                              </a:lnTo>
                              <a:lnTo>
                                <a:pt x="373464" y="1281442"/>
                              </a:lnTo>
                              <a:lnTo>
                                <a:pt x="373326" y="1279814"/>
                              </a:lnTo>
                              <a:lnTo>
                                <a:pt x="373767" y="1275420"/>
                              </a:lnTo>
                              <a:lnTo>
                                <a:pt x="374350" y="1272505"/>
                              </a:lnTo>
                              <a:lnTo>
                                <a:pt x="374711" y="1271803"/>
                              </a:lnTo>
                              <a:lnTo>
                                <a:pt x="375303" y="1271138"/>
                              </a:lnTo>
                              <a:lnTo>
                                <a:pt x="376241" y="1270419"/>
                              </a:lnTo>
                              <a:lnTo>
                                <a:pt x="380108" y="1268553"/>
                              </a:lnTo>
                              <a:lnTo>
                                <a:pt x="380873" y="1267817"/>
                              </a:lnTo>
                              <a:lnTo>
                                <a:pt x="381535" y="1266574"/>
                              </a:lnTo>
                              <a:lnTo>
                                <a:pt x="381911" y="1265133"/>
                              </a:lnTo>
                              <a:lnTo>
                                <a:pt x="381946" y="1263509"/>
                              </a:lnTo>
                              <a:lnTo>
                                <a:pt x="380811" y="1254573"/>
                              </a:lnTo>
                              <a:lnTo>
                                <a:pt x="380690" y="1252190"/>
                              </a:lnTo>
                              <a:lnTo>
                                <a:pt x="380741" y="1249797"/>
                              </a:lnTo>
                              <a:lnTo>
                                <a:pt x="381012" y="1247911"/>
                              </a:lnTo>
                              <a:lnTo>
                                <a:pt x="381684" y="1246183"/>
                              </a:lnTo>
                              <a:lnTo>
                                <a:pt x="382638" y="1244665"/>
                              </a:lnTo>
                              <a:lnTo>
                                <a:pt x="388546" y="1237847"/>
                              </a:lnTo>
                              <a:lnTo>
                                <a:pt x="389829" y="1237104"/>
                              </a:lnTo>
                              <a:lnTo>
                                <a:pt x="390923" y="1237158"/>
                              </a:lnTo>
                              <a:lnTo>
                                <a:pt x="392993" y="1240100"/>
                              </a:lnTo>
                              <a:lnTo>
                                <a:pt x="394456" y="1241727"/>
                              </a:lnTo>
                              <a:lnTo>
                                <a:pt x="396502" y="1243101"/>
                              </a:lnTo>
                              <a:lnTo>
                                <a:pt x="397770" y="1243128"/>
                              </a:lnTo>
                              <a:lnTo>
                                <a:pt x="398875" y="1242588"/>
                              </a:lnTo>
                              <a:lnTo>
                                <a:pt x="401852" y="1238926"/>
                              </a:lnTo>
                              <a:lnTo>
                                <a:pt x="403048" y="1236824"/>
                              </a:lnTo>
                              <a:lnTo>
                                <a:pt x="404134" y="1234422"/>
                              </a:lnTo>
                              <a:lnTo>
                                <a:pt x="404869" y="1232311"/>
                              </a:lnTo>
                              <a:lnTo>
                                <a:pt x="405250" y="1230619"/>
                              </a:lnTo>
                              <a:lnTo>
                                <a:pt x="405393" y="1229277"/>
                              </a:lnTo>
                              <a:lnTo>
                                <a:pt x="405353" y="1228419"/>
                              </a:lnTo>
                              <a:lnTo>
                                <a:pt x="405248" y="1227943"/>
                              </a:lnTo>
                              <a:lnTo>
                                <a:pt x="404268" y="1225174"/>
                              </a:lnTo>
                              <a:lnTo>
                                <a:pt x="386128" y="1226918"/>
                              </a:lnTo>
                              <a:lnTo>
                                <a:pt x="381183" y="1226573"/>
                              </a:lnTo>
                              <a:lnTo>
                                <a:pt x="379520" y="1225354"/>
                              </a:lnTo>
                              <a:lnTo>
                                <a:pt x="378679" y="1224273"/>
                              </a:lnTo>
                              <a:lnTo>
                                <a:pt x="378013" y="1223105"/>
                              </a:lnTo>
                              <a:lnTo>
                                <a:pt x="376622" y="1218197"/>
                              </a:lnTo>
                              <a:lnTo>
                                <a:pt x="374897" y="1215469"/>
                              </a:lnTo>
                              <a:lnTo>
                                <a:pt x="373707" y="1214585"/>
                              </a:lnTo>
                              <a:lnTo>
                                <a:pt x="371809" y="1214484"/>
                              </a:lnTo>
                              <a:lnTo>
                                <a:pt x="364021" y="1215228"/>
                              </a:lnTo>
                              <a:lnTo>
                                <a:pt x="357868" y="1214055"/>
                              </a:lnTo>
                              <a:lnTo>
                                <a:pt x="350870" y="1210379"/>
                              </a:lnTo>
                              <a:lnTo>
                                <a:pt x="340726" y="1203376"/>
                              </a:lnTo>
                              <a:lnTo>
                                <a:pt x="338233" y="1200865"/>
                              </a:lnTo>
                              <a:lnTo>
                                <a:pt x="337395" y="1199781"/>
                              </a:lnTo>
                              <a:lnTo>
                                <a:pt x="336341" y="1198072"/>
                              </a:lnTo>
                              <a:lnTo>
                                <a:pt x="335517" y="1196396"/>
                              </a:lnTo>
                              <a:lnTo>
                                <a:pt x="331297" y="1184902"/>
                              </a:lnTo>
                              <a:lnTo>
                                <a:pt x="329770" y="1178880"/>
                              </a:lnTo>
                              <a:lnTo>
                                <a:pt x="329731" y="1178096"/>
                              </a:lnTo>
                              <a:lnTo>
                                <a:pt x="329860" y="1177492"/>
                              </a:lnTo>
                              <a:lnTo>
                                <a:pt x="330645" y="1175900"/>
                              </a:lnTo>
                              <a:lnTo>
                                <a:pt x="331482" y="1174515"/>
                              </a:lnTo>
                              <a:lnTo>
                                <a:pt x="331967" y="1173449"/>
                              </a:lnTo>
                              <a:lnTo>
                                <a:pt x="332189" y="1171324"/>
                              </a:lnTo>
                              <a:lnTo>
                                <a:pt x="331737" y="1168551"/>
                              </a:lnTo>
                              <a:lnTo>
                                <a:pt x="327903" y="1162872"/>
                              </a:lnTo>
                              <a:lnTo>
                                <a:pt x="327248" y="1161409"/>
                              </a:lnTo>
                              <a:lnTo>
                                <a:pt x="327051" y="1157590"/>
                              </a:lnTo>
                              <a:lnTo>
                                <a:pt x="326092" y="1156858"/>
                              </a:lnTo>
                              <a:lnTo>
                                <a:pt x="324542" y="1156793"/>
                              </a:lnTo>
                              <a:lnTo>
                                <a:pt x="298387" y="1162776"/>
                              </a:lnTo>
                              <a:lnTo>
                                <a:pt x="297454" y="1163314"/>
                              </a:lnTo>
                              <a:lnTo>
                                <a:pt x="297032" y="1164102"/>
                              </a:lnTo>
                              <a:lnTo>
                                <a:pt x="297050" y="1165700"/>
                              </a:lnTo>
                              <a:lnTo>
                                <a:pt x="299311" y="1177403"/>
                              </a:lnTo>
                              <a:lnTo>
                                <a:pt x="299399" y="1178529"/>
                              </a:lnTo>
                              <a:lnTo>
                                <a:pt x="302528" y="1191701"/>
                              </a:lnTo>
                              <a:lnTo>
                                <a:pt x="303284" y="1196079"/>
                              </a:lnTo>
                              <a:lnTo>
                                <a:pt x="303469" y="1197961"/>
                              </a:lnTo>
                              <a:lnTo>
                                <a:pt x="303433" y="1199452"/>
                              </a:lnTo>
                              <a:lnTo>
                                <a:pt x="303117" y="1200614"/>
                              </a:lnTo>
                              <a:lnTo>
                                <a:pt x="302510" y="1201900"/>
                              </a:lnTo>
                              <a:lnTo>
                                <a:pt x="301562" y="1202998"/>
                              </a:lnTo>
                              <a:lnTo>
                                <a:pt x="300216" y="1203912"/>
                              </a:lnTo>
                              <a:lnTo>
                                <a:pt x="295555" y="1205422"/>
                              </a:lnTo>
                              <a:lnTo>
                                <a:pt x="295025" y="1205911"/>
                              </a:lnTo>
                              <a:lnTo>
                                <a:pt x="293564" y="1206791"/>
                              </a:lnTo>
                              <a:lnTo>
                                <a:pt x="292388" y="1207811"/>
                              </a:lnTo>
                              <a:lnTo>
                                <a:pt x="284153" y="1210279"/>
                              </a:lnTo>
                              <a:lnTo>
                                <a:pt x="259617" y="1183293"/>
                              </a:lnTo>
                              <a:lnTo>
                                <a:pt x="250990" y="1175986"/>
                              </a:lnTo>
                              <a:lnTo>
                                <a:pt x="246434" y="1174297"/>
                              </a:lnTo>
                              <a:lnTo>
                                <a:pt x="244946" y="1174050"/>
                              </a:lnTo>
                              <a:lnTo>
                                <a:pt x="241835" y="1174277"/>
                              </a:lnTo>
                              <a:lnTo>
                                <a:pt x="229536" y="1179013"/>
                              </a:lnTo>
                              <a:lnTo>
                                <a:pt x="223793" y="1161148"/>
                              </a:lnTo>
                              <a:lnTo>
                                <a:pt x="215164" y="1143347"/>
                              </a:lnTo>
                              <a:lnTo>
                                <a:pt x="210026" y="1129840"/>
                              </a:lnTo>
                              <a:lnTo>
                                <a:pt x="211077" y="1114732"/>
                              </a:lnTo>
                              <a:lnTo>
                                <a:pt x="217652" y="1103771"/>
                              </a:lnTo>
                              <a:lnTo>
                                <a:pt x="227907" y="1097182"/>
                              </a:lnTo>
                              <a:lnTo>
                                <a:pt x="240041" y="1095162"/>
                              </a:lnTo>
                              <a:lnTo>
                                <a:pt x="248323" y="1085510"/>
                              </a:lnTo>
                              <a:lnTo>
                                <a:pt x="253339" y="1077824"/>
                              </a:lnTo>
                              <a:lnTo>
                                <a:pt x="254521" y="1072105"/>
                              </a:lnTo>
                              <a:lnTo>
                                <a:pt x="249365" y="1069927"/>
                              </a:lnTo>
                              <a:lnTo>
                                <a:pt x="241821" y="1071456"/>
                              </a:lnTo>
                              <a:lnTo>
                                <a:pt x="235016" y="1071699"/>
                              </a:lnTo>
                              <a:lnTo>
                                <a:pt x="232220" y="1065651"/>
                              </a:lnTo>
                              <a:lnTo>
                                <a:pt x="231565" y="1061642"/>
                              </a:lnTo>
                              <a:lnTo>
                                <a:pt x="229820" y="1057041"/>
                              </a:lnTo>
                              <a:lnTo>
                                <a:pt x="223214" y="1043909"/>
                              </a:lnTo>
                              <a:lnTo>
                                <a:pt x="222070" y="1038999"/>
                              </a:lnTo>
                              <a:lnTo>
                                <a:pt x="221422" y="1034134"/>
                              </a:lnTo>
                              <a:lnTo>
                                <a:pt x="220193" y="1028216"/>
                              </a:lnTo>
                              <a:lnTo>
                                <a:pt x="216739" y="1020108"/>
                              </a:lnTo>
                              <a:lnTo>
                                <a:pt x="208653" y="1007329"/>
                              </a:lnTo>
                              <a:lnTo>
                                <a:pt x="206093" y="1000118"/>
                              </a:lnTo>
                              <a:lnTo>
                                <a:pt x="212184" y="980479"/>
                              </a:lnTo>
                              <a:lnTo>
                                <a:pt x="205487" y="960837"/>
                              </a:lnTo>
                              <a:lnTo>
                                <a:pt x="167347" y="914782"/>
                              </a:lnTo>
                              <a:lnTo>
                                <a:pt x="161914" y="911042"/>
                              </a:lnTo>
                              <a:lnTo>
                                <a:pt x="157432" y="909841"/>
                              </a:lnTo>
                              <a:lnTo>
                                <a:pt x="147539" y="909834"/>
                              </a:lnTo>
                              <a:lnTo>
                                <a:pt x="101057" y="924057"/>
                              </a:lnTo>
                              <a:lnTo>
                                <a:pt x="86449" y="934477"/>
                              </a:lnTo>
                              <a:lnTo>
                                <a:pt x="68579" y="943167"/>
                              </a:lnTo>
                              <a:lnTo>
                                <a:pt x="52466" y="947903"/>
                              </a:lnTo>
                              <a:lnTo>
                                <a:pt x="37594" y="947922"/>
                              </a:lnTo>
                              <a:lnTo>
                                <a:pt x="31360" y="937932"/>
                              </a:lnTo>
                              <a:lnTo>
                                <a:pt x="30507" y="930715"/>
                              </a:lnTo>
                              <a:lnTo>
                                <a:pt x="27936" y="925954"/>
                              </a:lnTo>
                              <a:lnTo>
                                <a:pt x="4905" y="903517"/>
                              </a:lnTo>
                              <a:lnTo>
                                <a:pt x="1316" y="901925"/>
                              </a:lnTo>
                              <a:lnTo>
                                <a:pt x="0" y="900502"/>
                              </a:lnTo>
                              <a:lnTo>
                                <a:pt x="14847" y="889767"/>
                              </a:lnTo>
                              <a:lnTo>
                                <a:pt x="21462" y="886747"/>
                              </a:lnTo>
                              <a:lnTo>
                                <a:pt x="25382" y="883737"/>
                              </a:lnTo>
                              <a:lnTo>
                                <a:pt x="26880" y="881587"/>
                              </a:lnTo>
                              <a:lnTo>
                                <a:pt x="27228" y="876483"/>
                              </a:lnTo>
                              <a:lnTo>
                                <a:pt x="27719" y="873839"/>
                              </a:lnTo>
                              <a:lnTo>
                                <a:pt x="28784" y="871036"/>
                              </a:lnTo>
                              <a:lnTo>
                                <a:pt x="31747" y="865979"/>
                              </a:lnTo>
                              <a:lnTo>
                                <a:pt x="33509" y="864371"/>
                              </a:lnTo>
                              <a:lnTo>
                                <a:pt x="35231" y="863928"/>
                              </a:lnTo>
                              <a:lnTo>
                                <a:pt x="36572" y="864626"/>
                              </a:lnTo>
                              <a:lnTo>
                                <a:pt x="38511" y="865019"/>
                              </a:lnTo>
                              <a:lnTo>
                                <a:pt x="40506" y="864924"/>
                              </a:lnTo>
                              <a:lnTo>
                                <a:pt x="43613" y="863879"/>
                              </a:lnTo>
                              <a:lnTo>
                                <a:pt x="45787" y="863496"/>
                              </a:lnTo>
                              <a:lnTo>
                                <a:pt x="47146" y="863691"/>
                              </a:lnTo>
                              <a:lnTo>
                                <a:pt x="48414" y="864857"/>
                              </a:lnTo>
                              <a:lnTo>
                                <a:pt x="50315" y="867511"/>
                              </a:lnTo>
                              <a:lnTo>
                                <a:pt x="51742" y="869023"/>
                              </a:lnTo>
                              <a:lnTo>
                                <a:pt x="53068" y="870177"/>
                              </a:lnTo>
                              <a:lnTo>
                                <a:pt x="55362" y="871321"/>
                              </a:lnTo>
                              <a:lnTo>
                                <a:pt x="56232" y="870817"/>
                              </a:lnTo>
                              <a:lnTo>
                                <a:pt x="56572" y="869187"/>
                              </a:lnTo>
                              <a:lnTo>
                                <a:pt x="56755" y="867155"/>
                              </a:lnTo>
                              <a:lnTo>
                                <a:pt x="57038" y="865492"/>
                              </a:lnTo>
                              <a:lnTo>
                                <a:pt x="57688" y="863104"/>
                              </a:lnTo>
                              <a:lnTo>
                                <a:pt x="59646" y="857878"/>
                              </a:lnTo>
                              <a:lnTo>
                                <a:pt x="59984" y="856293"/>
                              </a:lnTo>
                              <a:lnTo>
                                <a:pt x="59964" y="855184"/>
                              </a:lnTo>
                              <a:lnTo>
                                <a:pt x="59381" y="853937"/>
                              </a:lnTo>
                              <a:lnTo>
                                <a:pt x="58426" y="853046"/>
                              </a:lnTo>
                              <a:lnTo>
                                <a:pt x="51688" y="848882"/>
                              </a:lnTo>
                              <a:lnTo>
                                <a:pt x="50588" y="847810"/>
                              </a:lnTo>
                              <a:lnTo>
                                <a:pt x="49227" y="846047"/>
                              </a:lnTo>
                              <a:lnTo>
                                <a:pt x="47986" y="844083"/>
                              </a:lnTo>
                              <a:lnTo>
                                <a:pt x="47845" y="839909"/>
                              </a:lnTo>
                              <a:lnTo>
                                <a:pt x="48816" y="834782"/>
                              </a:lnTo>
                              <a:lnTo>
                                <a:pt x="53528" y="824858"/>
                              </a:lnTo>
                              <a:lnTo>
                                <a:pt x="55989" y="820950"/>
                              </a:lnTo>
                              <a:lnTo>
                                <a:pt x="58169" y="818645"/>
                              </a:lnTo>
                              <a:lnTo>
                                <a:pt x="64578" y="816053"/>
                              </a:lnTo>
                              <a:lnTo>
                                <a:pt x="69629" y="812689"/>
                              </a:lnTo>
                              <a:lnTo>
                                <a:pt x="79822" y="808315"/>
                              </a:lnTo>
                              <a:lnTo>
                                <a:pt x="82211" y="805273"/>
                              </a:lnTo>
                              <a:lnTo>
                                <a:pt x="83787" y="803951"/>
                              </a:lnTo>
                              <a:lnTo>
                                <a:pt x="84715" y="803361"/>
                              </a:lnTo>
                              <a:lnTo>
                                <a:pt x="85558" y="803597"/>
                              </a:lnTo>
                              <a:lnTo>
                                <a:pt x="86501" y="804248"/>
                              </a:lnTo>
                              <a:lnTo>
                                <a:pt x="88418" y="806368"/>
                              </a:lnTo>
                              <a:lnTo>
                                <a:pt x="89719" y="808229"/>
                              </a:lnTo>
                              <a:lnTo>
                                <a:pt x="91096" y="809516"/>
                              </a:lnTo>
                              <a:lnTo>
                                <a:pt x="92764" y="810590"/>
                              </a:lnTo>
                              <a:lnTo>
                                <a:pt x="95366" y="810853"/>
                              </a:lnTo>
                              <a:lnTo>
                                <a:pt x="96879" y="809706"/>
                              </a:lnTo>
                              <a:lnTo>
                                <a:pt x="98214" y="807042"/>
                              </a:lnTo>
                              <a:lnTo>
                                <a:pt x="102633" y="800814"/>
                              </a:lnTo>
                              <a:lnTo>
                                <a:pt x="103248" y="799357"/>
                              </a:lnTo>
                              <a:lnTo>
                                <a:pt x="102945" y="798192"/>
                              </a:lnTo>
                              <a:lnTo>
                                <a:pt x="99774" y="793919"/>
                              </a:lnTo>
                              <a:lnTo>
                                <a:pt x="99764" y="792485"/>
                              </a:lnTo>
                              <a:lnTo>
                                <a:pt x="100112" y="790501"/>
                              </a:lnTo>
                              <a:lnTo>
                                <a:pt x="101716" y="786471"/>
                              </a:lnTo>
                              <a:lnTo>
                                <a:pt x="103037" y="784801"/>
                              </a:lnTo>
                              <a:lnTo>
                                <a:pt x="104537" y="783992"/>
                              </a:lnTo>
                              <a:lnTo>
                                <a:pt x="122924" y="785322"/>
                              </a:lnTo>
                              <a:lnTo>
                                <a:pt x="128881" y="784002"/>
                              </a:lnTo>
                              <a:lnTo>
                                <a:pt x="130851" y="782643"/>
                              </a:lnTo>
                              <a:lnTo>
                                <a:pt x="131959" y="781674"/>
                              </a:lnTo>
                              <a:lnTo>
                                <a:pt x="132574" y="780126"/>
                              </a:lnTo>
                              <a:lnTo>
                                <a:pt x="132849" y="778567"/>
                              </a:lnTo>
                              <a:lnTo>
                                <a:pt x="132912" y="776559"/>
                              </a:lnTo>
                              <a:lnTo>
                                <a:pt x="132678" y="774984"/>
                              </a:lnTo>
                              <a:lnTo>
                                <a:pt x="131636" y="772053"/>
                              </a:lnTo>
                              <a:lnTo>
                                <a:pt x="127901" y="757417"/>
                              </a:lnTo>
                              <a:lnTo>
                                <a:pt x="125619" y="752554"/>
                              </a:lnTo>
                              <a:lnTo>
                                <a:pt x="124903" y="751911"/>
                              </a:lnTo>
                              <a:lnTo>
                                <a:pt x="121602" y="750016"/>
                              </a:lnTo>
                              <a:lnTo>
                                <a:pt x="118272" y="746110"/>
                              </a:lnTo>
                              <a:lnTo>
                                <a:pt x="115934" y="741304"/>
                              </a:lnTo>
                              <a:lnTo>
                                <a:pt x="109651" y="725401"/>
                              </a:lnTo>
                              <a:lnTo>
                                <a:pt x="107883" y="722327"/>
                              </a:lnTo>
                              <a:lnTo>
                                <a:pt x="101635" y="719018"/>
                              </a:lnTo>
                              <a:lnTo>
                                <a:pt x="100941" y="717755"/>
                              </a:lnTo>
                              <a:lnTo>
                                <a:pt x="100607" y="715821"/>
                              </a:lnTo>
                              <a:lnTo>
                                <a:pt x="100569" y="713513"/>
                              </a:lnTo>
                              <a:lnTo>
                                <a:pt x="99533" y="712342"/>
                              </a:lnTo>
                              <a:lnTo>
                                <a:pt x="98306" y="711812"/>
                              </a:lnTo>
                              <a:lnTo>
                                <a:pt x="83047" y="707495"/>
                              </a:lnTo>
                              <a:lnTo>
                                <a:pt x="81458" y="705961"/>
                              </a:lnTo>
                              <a:lnTo>
                                <a:pt x="80703" y="704858"/>
                              </a:lnTo>
                              <a:lnTo>
                                <a:pt x="81417" y="702087"/>
                              </a:lnTo>
                              <a:lnTo>
                                <a:pt x="86081" y="698399"/>
                              </a:lnTo>
                              <a:lnTo>
                                <a:pt x="88066" y="693053"/>
                              </a:lnTo>
                              <a:lnTo>
                                <a:pt x="89625" y="686894"/>
                              </a:lnTo>
                              <a:lnTo>
                                <a:pt x="91303" y="682278"/>
                              </a:lnTo>
                              <a:lnTo>
                                <a:pt x="96961" y="676815"/>
                              </a:lnTo>
                              <a:lnTo>
                                <a:pt x="98030" y="675224"/>
                              </a:lnTo>
                              <a:lnTo>
                                <a:pt x="98403" y="674171"/>
                              </a:lnTo>
                              <a:lnTo>
                                <a:pt x="97859" y="673533"/>
                              </a:lnTo>
                              <a:lnTo>
                                <a:pt x="94535" y="671575"/>
                              </a:lnTo>
                              <a:lnTo>
                                <a:pt x="93379" y="670651"/>
                              </a:lnTo>
                              <a:lnTo>
                                <a:pt x="92395" y="669658"/>
                              </a:lnTo>
                              <a:lnTo>
                                <a:pt x="91750" y="668689"/>
                              </a:lnTo>
                              <a:lnTo>
                                <a:pt x="91389" y="667642"/>
                              </a:lnTo>
                              <a:lnTo>
                                <a:pt x="91168" y="664057"/>
                              </a:lnTo>
                              <a:lnTo>
                                <a:pt x="91152" y="662843"/>
                              </a:lnTo>
                              <a:lnTo>
                                <a:pt x="91068" y="661953"/>
                              </a:lnTo>
                              <a:lnTo>
                                <a:pt x="92535" y="643120"/>
                              </a:lnTo>
                              <a:lnTo>
                                <a:pt x="93580" y="638780"/>
                              </a:lnTo>
                              <a:lnTo>
                                <a:pt x="94280" y="636362"/>
                              </a:lnTo>
                              <a:lnTo>
                                <a:pt x="96051" y="635681"/>
                              </a:lnTo>
                              <a:lnTo>
                                <a:pt x="98239" y="634290"/>
                              </a:lnTo>
                              <a:lnTo>
                                <a:pt x="100451" y="632158"/>
                              </a:lnTo>
                              <a:lnTo>
                                <a:pt x="104230" y="626931"/>
                              </a:lnTo>
                              <a:lnTo>
                                <a:pt x="106102" y="624833"/>
                              </a:lnTo>
                              <a:lnTo>
                                <a:pt x="108202" y="623245"/>
                              </a:lnTo>
                              <a:lnTo>
                                <a:pt x="112341" y="622493"/>
                              </a:lnTo>
                              <a:lnTo>
                                <a:pt x="115897" y="622342"/>
                              </a:lnTo>
                              <a:lnTo>
                                <a:pt x="117462" y="622717"/>
                              </a:lnTo>
                              <a:lnTo>
                                <a:pt x="118673" y="623642"/>
                              </a:lnTo>
                              <a:lnTo>
                                <a:pt x="124610" y="631950"/>
                              </a:lnTo>
                              <a:lnTo>
                                <a:pt x="125595" y="632868"/>
                              </a:lnTo>
                              <a:lnTo>
                                <a:pt x="126702" y="633539"/>
                              </a:lnTo>
                              <a:lnTo>
                                <a:pt x="130421" y="634220"/>
                              </a:lnTo>
                              <a:lnTo>
                                <a:pt x="131717" y="634261"/>
                              </a:lnTo>
                              <a:lnTo>
                                <a:pt x="132798" y="633939"/>
                              </a:lnTo>
                              <a:lnTo>
                                <a:pt x="134461" y="633060"/>
                              </a:lnTo>
                              <a:lnTo>
                                <a:pt x="140340" y="628942"/>
                              </a:lnTo>
                              <a:lnTo>
                                <a:pt x="141966" y="627412"/>
                              </a:lnTo>
                              <a:lnTo>
                                <a:pt x="142912" y="626008"/>
                              </a:lnTo>
                              <a:lnTo>
                                <a:pt x="143452" y="624959"/>
                              </a:lnTo>
                              <a:lnTo>
                                <a:pt x="149561" y="610245"/>
                              </a:lnTo>
                              <a:lnTo>
                                <a:pt x="153337" y="601020"/>
                              </a:lnTo>
                              <a:lnTo>
                                <a:pt x="152314" y="599524"/>
                              </a:lnTo>
                              <a:lnTo>
                                <a:pt x="151906" y="598107"/>
                              </a:lnTo>
                              <a:lnTo>
                                <a:pt x="148678" y="596292"/>
                              </a:lnTo>
                              <a:lnTo>
                                <a:pt x="147723" y="594398"/>
                              </a:lnTo>
                              <a:lnTo>
                                <a:pt x="146416" y="591164"/>
                              </a:lnTo>
                              <a:lnTo>
                                <a:pt x="145443" y="582618"/>
                              </a:lnTo>
                              <a:lnTo>
                                <a:pt x="143750" y="577331"/>
                              </a:lnTo>
                              <a:lnTo>
                                <a:pt x="139089" y="566245"/>
                              </a:lnTo>
                              <a:lnTo>
                                <a:pt x="138601" y="563894"/>
                              </a:lnTo>
                              <a:lnTo>
                                <a:pt x="138875" y="562320"/>
                              </a:lnTo>
                              <a:lnTo>
                                <a:pt x="139490" y="560639"/>
                              </a:lnTo>
                              <a:lnTo>
                                <a:pt x="141162" y="557528"/>
                              </a:lnTo>
                              <a:lnTo>
                                <a:pt x="142678" y="553996"/>
                              </a:lnTo>
                              <a:lnTo>
                                <a:pt x="144434" y="544529"/>
                              </a:lnTo>
                              <a:lnTo>
                                <a:pt x="148102" y="536779"/>
                              </a:lnTo>
                              <a:lnTo>
                                <a:pt x="149152" y="535570"/>
                              </a:lnTo>
                              <a:lnTo>
                                <a:pt x="150772" y="534024"/>
                              </a:lnTo>
                              <a:lnTo>
                                <a:pt x="154519" y="533357"/>
                              </a:lnTo>
                              <a:lnTo>
                                <a:pt x="155721" y="532639"/>
                              </a:lnTo>
                              <a:lnTo>
                                <a:pt x="156605" y="531276"/>
                              </a:lnTo>
                              <a:lnTo>
                                <a:pt x="157700" y="526728"/>
                              </a:lnTo>
                              <a:lnTo>
                                <a:pt x="160178" y="511813"/>
                              </a:lnTo>
                              <a:lnTo>
                                <a:pt x="160154" y="510775"/>
                              </a:lnTo>
                              <a:lnTo>
                                <a:pt x="159959" y="509793"/>
                              </a:lnTo>
                              <a:lnTo>
                                <a:pt x="159538" y="508894"/>
                              </a:lnTo>
                              <a:lnTo>
                                <a:pt x="159058" y="508080"/>
                              </a:lnTo>
                              <a:lnTo>
                                <a:pt x="157542" y="506290"/>
                              </a:lnTo>
                              <a:lnTo>
                                <a:pt x="149641" y="499894"/>
                              </a:lnTo>
                              <a:lnTo>
                                <a:pt x="148937" y="499073"/>
                              </a:lnTo>
                              <a:lnTo>
                                <a:pt x="148568" y="498293"/>
                              </a:lnTo>
                              <a:lnTo>
                                <a:pt x="148535" y="497554"/>
                              </a:lnTo>
                              <a:lnTo>
                                <a:pt x="148754" y="495935"/>
                              </a:lnTo>
                              <a:lnTo>
                                <a:pt x="148666" y="495133"/>
                              </a:lnTo>
                              <a:lnTo>
                                <a:pt x="148296" y="494412"/>
                              </a:lnTo>
                              <a:lnTo>
                                <a:pt x="147640" y="493859"/>
                              </a:lnTo>
                              <a:lnTo>
                                <a:pt x="146924" y="493453"/>
                              </a:lnTo>
                              <a:lnTo>
                                <a:pt x="146158" y="492837"/>
                              </a:lnTo>
                              <a:lnTo>
                                <a:pt x="145731" y="492143"/>
                              </a:lnTo>
                              <a:lnTo>
                                <a:pt x="145529" y="491427"/>
                              </a:lnTo>
                              <a:lnTo>
                                <a:pt x="145555" y="490585"/>
                              </a:lnTo>
                              <a:lnTo>
                                <a:pt x="145752" y="489659"/>
                              </a:lnTo>
                              <a:lnTo>
                                <a:pt x="146056" y="488900"/>
                              </a:lnTo>
                              <a:lnTo>
                                <a:pt x="147969" y="486891"/>
                              </a:lnTo>
                              <a:lnTo>
                                <a:pt x="165762" y="472242"/>
                              </a:lnTo>
                              <a:lnTo>
                                <a:pt x="168562" y="464965"/>
                              </a:lnTo>
                              <a:lnTo>
                                <a:pt x="168978" y="464163"/>
                              </a:lnTo>
                              <a:lnTo>
                                <a:pt x="169615" y="463473"/>
                              </a:lnTo>
                              <a:lnTo>
                                <a:pt x="176782" y="458648"/>
                              </a:lnTo>
                              <a:lnTo>
                                <a:pt x="177651" y="457699"/>
                              </a:lnTo>
                              <a:lnTo>
                                <a:pt x="179296" y="455131"/>
                              </a:lnTo>
                              <a:lnTo>
                                <a:pt x="180050" y="454268"/>
                              </a:lnTo>
                              <a:lnTo>
                                <a:pt x="196040" y="440595"/>
                              </a:lnTo>
                              <a:lnTo>
                                <a:pt x="200566" y="435140"/>
                              </a:lnTo>
                              <a:lnTo>
                                <a:pt x="201648" y="434460"/>
                              </a:lnTo>
                              <a:lnTo>
                                <a:pt x="203120" y="433914"/>
                              </a:lnTo>
                              <a:lnTo>
                                <a:pt x="207488" y="433803"/>
                              </a:lnTo>
                              <a:lnTo>
                                <a:pt x="208809" y="434551"/>
                              </a:lnTo>
                              <a:lnTo>
                                <a:pt x="209780" y="435821"/>
                              </a:lnTo>
                              <a:lnTo>
                                <a:pt x="212585" y="443323"/>
                              </a:lnTo>
                              <a:lnTo>
                                <a:pt x="214611" y="444921"/>
                              </a:lnTo>
                              <a:lnTo>
                                <a:pt x="220528" y="446184"/>
                              </a:lnTo>
                              <a:lnTo>
                                <a:pt x="225755" y="445431"/>
                              </a:lnTo>
                              <a:lnTo>
                                <a:pt x="230456" y="445490"/>
                              </a:lnTo>
                              <a:lnTo>
                                <a:pt x="232096" y="444916"/>
                              </a:lnTo>
                              <a:lnTo>
                                <a:pt x="234141" y="443849"/>
                              </a:lnTo>
                              <a:lnTo>
                                <a:pt x="241764" y="438088"/>
                              </a:lnTo>
                              <a:lnTo>
                                <a:pt x="242405" y="437161"/>
                              </a:lnTo>
                              <a:lnTo>
                                <a:pt x="242891" y="435768"/>
                              </a:lnTo>
                              <a:lnTo>
                                <a:pt x="242909" y="433093"/>
                              </a:lnTo>
                              <a:lnTo>
                                <a:pt x="242708" y="430250"/>
                              </a:lnTo>
                              <a:lnTo>
                                <a:pt x="244105" y="428279"/>
                              </a:lnTo>
                              <a:lnTo>
                                <a:pt x="253920" y="419177"/>
                              </a:lnTo>
                              <a:lnTo>
                                <a:pt x="260142" y="415175"/>
                              </a:lnTo>
                              <a:lnTo>
                                <a:pt x="262270" y="415056"/>
                              </a:lnTo>
                              <a:lnTo>
                                <a:pt x="266321" y="416200"/>
                              </a:lnTo>
                              <a:lnTo>
                                <a:pt x="267215" y="416239"/>
                              </a:lnTo>
                              <a:lnTo>
                                <a:pt x="268143" y="414993"/>
                              </a:lnTo>
                              <a:lnTo>
                                <a:pt x="268875" y="412691"/>
                              </a:lnTo>
                              <a:lnTo>
                                <a:pt x="269228" y="403654"/>
                              </a:lnTo>
                              <a:lnTo>
                                <a:pt x="269529" y="400764"/>
                              </a:lnTo>
                              <a:lnTo>
                                <a:pt x="269785" y="399559"/>
                              </a:lnTo>
                              <a:lnTo>
                                <a:pt x="272969" y="393287"/>
                              </a:lnTo>
                              <a:lnTo>
                                <a:pt x="277782" y="383067"/>
                              </a:lnTo>
                              <a:lnTo>
                                <a:pt x="280198" y="380411"/>
                              </a:lnTo>
                              <a:lnTo>
                                <a:pt x="283061" y="379836"/>
                              </a:lnTo>
                              <a:lnTo>
                                <a:pt x="283906" y="379534"/>
                              </a:lnTo>
                              <a:lnTo>
                                <a:pt x="284701" y="379050"/>
                              </a:lnTo>
                              <a:lnTo>
                                <a:pt x="285223" y="378296"/>
                              </a:lnTo>
                              <a:lnTo>
                                <a:pt x="285751" y="377305"/>
                              </a:lnTo>
                              <a:lnTo>
                                <a:pt x="286649" y="375022"/>
                              </a:lnTo>
                              <a:lnTo>
                                <a:pt x="288469" y="371580"/>
                              </a:lnTo>
                              <a:lnTo>
                                <a:pt x="289841" y="368156"/>
                              </a:lnTo>
                              <a:lnTo>
                                <a:pt x="291019" y="365793"/>
                              </a:lnTo>
                              <a:lnTo>
                                <a:pt x="291545" y="364890"/>
                              </a:lnTo>
                              <a:lnTo>
                                <a:pt x="295511" y="360411"/>
                              </a:lnTo>
                              <a:lnTo>
                                <a:pt x="298015" y="356305"/>
                              </a:lnTo>
                              <a:lnTo>
                                <a:pt x="297907" y="354013"/>
                              </a:lnTo>
                              <a:lnTo>
                                <a:pt x="297321" y="350759"/>
                              </a:lnTo>
                              <a:lnTo>
                                <a:pt x="295404" y="342934"/>
                              </a:lnTo>
                              <a:lnTo>
                                <a:pt x="294885" y="339284"/>
                              </a:lnTo>
                              <a:lnTo>
                                <a:pt x="295304" y="335985"/>
                              </a:lnTo>
                              <a:lnTo>
                                <a:pt x="296201" y="333657"/>
                              </a:lnTo>
                              <a:lnTo>
                                <a:pt x="295967" y="331892"/>
                              </a:lnTo>
                              <a:lnTo>
                                <a:pt x="295194" y="329478"/>
                              </a:lnTo>
                              <a:lnTo>
                                <a:pt x="292819" y="324331"/>
                              </a:lnTo>
                              <a:lnTo>
                                <a:pt x="291429" y="322078"/>
                              </a:lnTo>
                              <a:lnTo>
                                <a:pt x="290220" y="319325"/>
                              </a:lnTo>
                              <a:lnTo>
                                <a:pt x="291847" y="314579"/>
                              </a:lnTo>
                              <a:lnTo>
                                <a:pt x="328626" y="315346"/>
                              </a:lnTo>
                              <a:lnTo>
                                <a:pt x="339760" y="318618"/>
                              </a:lnTo>
                              <a:lnTo>
                                <a:pt x="340648" y="318745"/>
                              </a:lnTo>
                              <a:lnTo>
                                <a:pt x="341599" y="318588"/>
                              </a:lnTo>
                              <a:lnTo>
                                <a:pt x="342444" y="318181"/>
                              </a:lnTo>
                              <a:lnTo>
                                <a:pt x="347270" y="314380"/>
                              </a:lnTo>
                              <a:lnTo>
                                <a:pt x="356515" y="309647"/>
                              </a:lnTo>
                              <a:lnTo>
                                <a:pt x="357204" y="308747"/>
                              </a:lnTo>
                              <a:lnTo>
                                <a:pt x="357627" y="307367"/>
                              </a:lnTo>
                              <a:lnTo>
                                <a:pt x="357524" y="304630"/>
                              </a:lnTo>
                              <a:lnTo>
                                <a:pt x="357060" y="303068"/>
                              </a:lnTo>
                              <a:lnTo>
                                <a:pt x="354119" y="297944"/>
                              </a:lnTo>
                              <a:lnTo>
                                <a:pt x="353803" y="297166"/>
                              </a:lnTo>
                              <a:lnTo>
                                <a:pt x="353656" y="296351"/>
                              </a:lnTo>
                              <a:lnTo>
                                <a:pt x="353674" y="295568"/>
                              </a:lnTo>
                              <a:lnTo>
                                <a:pt x="353747" y="294845"/>
                              </a:lnTo>
                              <a:lnTo>
                                <a:pt x="354502" y="293519"/>
                              </a:lnTo>
                              <a:lnTo>
                                <a:pt x="361982" y="283791"/>
                              </a:lnTo>
                              <a:lnTo>
                                <a:pt x="373843" y="271116"/>
                              </a:lnTo>
                              <a:lnTo>
                                <a:pt x="374315" y="269944"/>
                              </a:lnTo>
                              <a:lnTo>
                                <a:pt x="374633" y="268193"/>
                              </a:lnTo>
                              <a:lnTo>
                                <a:pt x="374827" y="264605"/>
                              </a:lnTo>
                              <a:lnTo>
                                <a:pt x="374762" y="262578"/>
                              </a:lnTo>
                              <a:lnTo>
                                <a:pt x="374576" y="260994"/>
                              </a:lnTo>
                              <a:lnTo>
                                <a:pt x="374036" y="257876"/>
                              </a:lnTo>
                              <a:lnTo>
                                <a:pt x="373941" y="257165"/>
                              </a:lnTo>
                              <a:lnTo>
                                <a:pt x="373737" y="256392"/>
                              </a:lnTo>
                              <a:lnTo>
                                <a:pt x="372450" y="249503"/>
                              </a:lnTo>
                              <a:lnTo>
                                <a:pt x="372231" y="246956"/>
                              </a:lnTo>
                              <a:lnTo>
                                <a:pt x="370289" y="237274"/>
                              </a:lnTo>
                              <a:lnTo>
                                <a:pt x="370203" y="236179"/>
                              </a:lnTo>
                              <a:lnTo>
                                <a:pt x="369858" y="234279"/>
                              </a:lnTo>
                              <a:lnTo>
                                <a:pt x="368253" y="226925"/>
                              </a:lnTo>
                              <a:lnTo>
                                <a:pt x="368041" y="226477"/>
                              </a:lnTo>
                              <a:lnTo>
                                <a:pt x="367503" y="225753"/>
                              </a:lnTo>
                              <a:lnTo>
                                <a:pt x="364762" y="224255"/>
                              </a:lnTo>
                              <a:lnTo>
                                <a:pt x="364162" y="223798"/>
                              </a:lnTo>
                              <a:lnTo>
                                <a:pt x="364067" y="223146"/>
                              </a:lnTo>
                              <a:lnTo>
                                <a:pt x="364194" y="222455"/>
                              </a:lnTo>
                              <a:lnTo>
                                <a:pt x="365559" y="218659"/>
                              </a:lnTo>
                              <a:lnTo>
                                <a:pt x="365747" y="217701"/>
                              </a:lnTo>
                              <a:lnTo>
                                <a:pt x="365602" y="216827"/>
                              </a:lnTo>
                              <a:lnTo>
                                <a:pt x="365286" y="216049"/>
                              </a:lnTo>
                              <a:lnTo>
                                <a:pt x="364748" y="215358"/>
                              </a:lnTo>
                              <a:lnTo>
                                <a:pt x="363982" y="214882"/>
                              </a:lnTo>
                              <a:lnTo>
                                <a:pt x="363212" y="214613"/>
                              </a:lnTo>
                              <a:lnTo>
                                <a:pt x="361578" y="214899"/>
                              </a:lnTo>
                              <a:lnTo>
                                <a:pt x="359895" y="215659"/>
                              </a:lnTo>
                              <a:lnTo>
                                <a:pt x="351882" y="221291"/>
                              </a:lnTo>
                              <a:lnTo>
                                <a:pt x="344564" y="223305"/>
                              </a:lnTo>
                              <a:lnTo>
                                <a:pt x="337208" y="223762"/>
                              </a:lnTo>
                              <a:lnTo>
                                <a:pt x="335419" y="224294"/>
                              </a:lnTo>
                              <a:lnTo>
                                <a:pt x="334629" y="224777"/>
                              </a:lnTo>
                              <a:lnTo>
                                <a:pt x="334061" y="225310"/>
                              </a:lnTo>
                              <a:lnTo>
                                <a:pt x="333718" y="225730"/>
                              </a:lnTo>
                              <a:lnTo>
                                <a:pt x="331739" y="229466"/>
                              </a:lnTo>
                              <a:lnTo>
                                <a:pt x="330880" y="230540"/>
                              </a:lnTo>
                              <a:lnTo>
                                <a:pt x="329921" y="231136"/>
                              </a:lnTo>
                              <a:lnTo>
                                <a:pt x="328860" y="231391"/>
                              </a:lnTo>
                              <a:lnTo>
                                <a:pt x="327138" y="231423"/>
                              </a:lnTo>
                              <a:lnTo>
                                <a:pt x="323825" y="230719"/>
                              </a:lnTo>
                              <a:lnTo>
                                <a:pt x="322288" y="229971"/>
                              </a:lnTo>
                              <a:lnTo>
                                <a:pt x="321583" y="229347"/>
                              </a:lnTo>
                              <a:lnTo>
                                <a:pt x="321083" y="228610"/>
                              </a:lnTo>
                              <a:lnTo>
                                <a:pt x="320714" y="227804"/>
                              </a:lnTo>
                              <a:lnTo>
                                <a:pt x="320457" y="226999"/>
                              </a:lnTo>
                              <a:lnTo>
                                <a:pt x="320059" y="225140"/>
                              </a:lnTo>
                              <a:lnTo>
                                <a:pt x="319728" y="222841"/>
                              </a:lnTo>
                              <a:lnTo>
                                <a:pt x="319525" y="222083"/>
                              </a:lnTo>
                              <a:lnTo>
                                <a:pt x="319211" y="221322"/>
                              </a:lnTo>
                              <a:lnTo>
                                <a:pt x="317968" y="220018"/>
                              </a:lnTo>
                              <a:lnTo>
                                <a:pt x="315733" y="218395"/>
                              </a:lnTo>
                              <a:lnTo>
                                <a:pt x="314160" y="216980"/>
                              </a:lnTo>
                              <a:lnTo>
                                <a:pt x="313512" y="216240"/>
                              </a:lnTo>
                              <a:lnTo>
                                <a:pt x="313032" y="215490"/>
                              </a:lnTo>
                              <a:lnTo>
                                <a:pt x="312774" y="214713"/>
                              </a:lnTo>
                              <a:lnTo>
                                <a:pt x="312683" y="213914"/>
                              </a:lnTo>
                              <a:lnTo>
                                <a:pt x="312935" y="212766"/>
                              </a:lnTo>
                              <a:lnTo>
                                <a:pt x="313654" y="210656"/>
                              </a:lnTo>
                              <a:lnTo>
                                <a:pt x="317570" y="202728"/>
                              </a:lnTo>
                              <a:lnTo>
                                <a:pt x="319597" y="199335"/>
                              </a:lnTo>
                              <a:lnTo>
                                <a:pt x="327569" y="189438"/>
                              </a:lnTo>
                              <a:lnTo>
                                <a:pt x="339547" y="177832"/>
                              </a:lnTo>
                              <a:lnTo>
                                <a:pt x="340633" y="176468"/>
                              </a:lnTo>
                              <a:lnTo>
                                <a:pt x="341174" y="174768"/>
                              </a:lnTo>
                              <a:lnTo>
                                <a:pt x="341414" y="173975"/>
                              </a:lnTo>
                              <a:lnTo>
                                <a:pt x="341489" y="173178"/>
                              </a:lnTo>
                              <a:lnTo>
                                <a:pt x="341730" y="172385"/>
                              </a:lnTo>
                              <a:lnTo>
                                <a:pt x="344685" y="170063"/>
                              </a:lnTo>
                              <a:lnTo>
                                <a:pt x="348725" y="167915"/>
                              </a:lnTo>
                              <a:lnTo>
                                <a:pt x="351030" y="164155"/>
                              </a:lnTo>
                              <a:lnTo>
                                <a:pt x="351110" y="163138"/>
                              </a:lnTo>
                              <a:lnTo>
                                <a:pt x="351849" y="162357"/>
                              </a:lnTo>
                              <a:lnTo>
                                <a:pt x="353252" y="161576"/>
                              </a:lnTo>
                              <a:lnTo>
                                <a:pt x="359931" y="160081"/>
                              </a:lnTo>
                              <a:lnTo>
                                <a:pt x="368451" y="156406"/>
                              </a:lnTo>
                              <a:lnTo>
                                <a:pt x="370899" y="155872"/>
                              </a:lnTo>
                              <a:lnTo>
                                <a:pt x="377034" y="156310"/>
                              </a:lnTo>
                              <a:lnTo>
                                <a:pt x="384490" y="155446"/>
                              </a:lnTo>
                              <a:lnTo>
                                <a:pt x="393018" y="152799"/>
                              </a:lnTo>
                              <a:lnTo>
                                <a:pt x="397516" y="152130"/>
                              </a:lnTo>
                              <a:lnTo>
                                <a:pt x="399563" y="152176"/>
                              </a:lnTo>
                              <a:lnTo>
                                <a:pt x="401382" y="152511"/>
                              </a:lnTo>
                              <a:lnTo>
                                <a:pt x="403197" y="153054"/>
                              </a:lnTo>
                              <a:lnTo>
                                <a:pt x="404912" y="153934"/>
                              </a:lnTo>
                              <a:lnTo>
                                <a:pt x="412384" y="156475"/>
                              </a:lnTo>
                              <a:lnTo>
                                <a:pt x="413269" y="156525"/>
                              </a:lnTo>
                              <a:lnTo>
                                <a:pt x="414157" y="156426"/>
                              </a:lnTo>
                              <a:lnTo>
                                <a:pt x="414993" y="156119"/>
                              </a:lnTo>
                              <a:lnTo>
                                <a:pt x="424177" y="149397"/>
                              </a:lnTo>
                              <a:lnTo>
                                <a:pt x="427857" y="148054"/>
                              </a:lnTo>
                              <a:lnTo>
                                <a:pt x="442696" y="147624"/>
                              </a:lnTo>
                              <a:lnTo>
                                <a:pt x="444007" y="146661"/>
                              </a:lnTo>
                              <a:lnTo>
                                <a:pt x="445372" y="144840"/>
                              </a:lnTo>
                              <a:lnTo>
                                <a:pt x="447238" y="140164"/>
                              </a:lnTo>
                              <a:lnTo>
                                <a:pt x="448007" y="137682"/>
                              </a:lnTo>
                              <a:lnTo>
                                <a:pt x="448103" y="135674"/>
                              </a:lnTo>
                              <a:lnTo>
                                <a:pt x="447090" y="133820"/>
                              </a:lnTo>
                              <a:lnTo>
                                <a:pt x="446112" y="132943"/>
                              </a:lnTo>
                              <a:lnTo>
                                <a:pt x="445184" y="132391"/>
                              </a:lnTo>
                              <a:lnTo>
                                <a:pt x="437780" y="131146"/>
                              </a:lnTo>
                              <a:lnTo>
                                <a:pt x="437069" y="130806"/>
                              </a:lnTo>
                              <a:lnTo>
                                <a:pt x="436582" y="130236"/>
                              </a:lnTo>
                              <a:lnTo>
                                <a:pt x="436323" y="129401"/>
                              </a:lnTo>
                              <a:lnTo>
                                <a:pt x="436239" y="128129"/>
                              </a:lnTo>
                              <a:lnTo>
                                <a:pt x="436516" y="122784"/>
                              </a:lnTo>
                              <a:lnTo>
                                <a:pt x="436429" y="121674"/>
                              </a:lnTo>
                              <a:lnTo>
                                <a:pt x="435877" y="116297"/>
                              </a:lnTo>
                              <a:lnTo>
                                <a:pt x="435377" y="113744"/>
                              </a:lnTo>
                              <a:lnTo>
                                <a:pt x="434592" y="111659"/>
                              </a:lnTo>
                              <a:lnTo>
                                <a:pt x="434114" y="110733"/>
                              </a:lnTo>
                              <a:lnTo>
                                <a:pt x="431113" y="106265"/>
                              </a:lnTo>
                              <a:lnTo>
                                <a:pt x="430635" y="105338"/>
                              </a:lnTo>
                              <a:lnTo>
                                <a:pt x="430382" y="104211"/>
                              </a:lnTo>
                              <a:lnTo>
                                <a:pt x="430415" y="102673"/>
                              </a:lnTo>
                              <a:lnTo>
                                <a:pt x="430964" y="100201"/>
                              </a:lnTo>
                              <a:lnTo>
                                <a:pt x="431490" y="98809"/>
                              </a:lnTo>
                              <a:lnTo>
                                <a:pt x="432066" y="97682"/>
                              </a:lnTo>
                              <a:lnTo>
                                <a:pt x="433423" y="96159"/>
                              </a:lnTo>
                              <a:lnTo>
                                <a:pt x="452123" y="87216"/>
                              </a:lnTo>
                              <a:lnTo>
                                <a:pt x="466895" y="83667"/>
                              </a:lnTo>
                              <a:lnTo>
                                <a:pt x="472636" y="80793"/>
                              </a:lnTo>
                              <a:lnTo>
                                <a:pt x="474720" y="81499"/>
                              </a:lnTo>
                              <a:lnTo>
                                <a:pt x="477836" y="83064"/>
                              </a:lnTo>
                              <a:lnTo>
                                <a:pt x="484687" y="88532"/>
                              </a:lnTo>
                              <a:lnTo>
                                <a:pt x="489787" y="91288"/>
                              </a:lnTo>
                              <a:lnTo>
                                <a:pt x="490619" y="91127"/>
                              </a:lnTo>
                              <a:lnTo>
                                <a:pt x="492332" y="91039"/>
                              </a:lnTo>
                              <a:lnTo>
                                <a:pt x="493591" y="91595"/>
                              </a:lnTo>
                              <a:lnTo>
                                <a:pt x="494889" y="93037"/>
                              </a:lnTo>
                              <a:lnTo>
                                <a:pt x="496984" y="96209"/>
                              </a:lnTo>
                              <a:lnTo>
                                <a:pt x="497602" y="101690"/>
                              </a:lnTo>
                              <a:lnTo>
                                <a:pt x="497359" y="102854"/>
                              </a:lnTo>
                              <a:lnTo>
                                <a:pt x="497179" y="103633"/>
                              </a:lnTo>
                              <a:lnTo>
                                <a:pt x="496631" y="109386"/>
                              </a:lnTo>
                              <a:lnTo>
                                <a:pt x="496670" y="110245"/>
                              </a:lnTo>
                              <a:lnTo>
                                <a:pt x="496821" y="111046"/>
                              </a:lnTo>
                              <a:lnTo>
                                <a:pt x="498490" y="113455"/>
                              </a:lnTo>
                              <a:lnTo>
                                <a:pt x="505144" y="119297"/>
                              </a:lnTo>
                              <a:lnTo>
                                <a:pt x="518357" y="122193"/>
                              </a:lnTo>
                              <a:lnTo>
                                <a:pt x="521175" y="122227"/>
                              </a:lnTo>
                              <a:lnTo>
                                <a:pt x="522673" y="121912"/>
                              </a:lnTo>
                              <a:lnTo>
                                <a:pt x="535461" y="112113"/>
                              </a:lnTo>
                              <a:lnTo>
                                <a:pt x="537298" y="111301"/>
                              </a:lnTo>
                              <a:lnTo>
                                <a:pt x="541424" y="112361"/>
                              </a:lnTo>
                              <a:lnTo>
                                <a:pt x="542260" y="111902"/>
                              </a:lnTo>
                              <a:lnTo>
                                <a:pt x="543105" y="110941"/>
                              </a:lnTo>
                              <a:lnTo>
                                <a:pt x="543980" y="108147"/>
                              </a:lnTo>
                              <a:lnTo>
                                <a:pt x="544336" y="106675"/>
                              </a:lnTo>
                              <a:lnTo>
                                <a:pt x="544541" y="105407"/>
                              </a:lnTo>
                              <a:lnTo>
                                <a:pt x="544610" y="104610"/>
                              </a:lnTo>
                              <a:lnTo>
                                <a:pt x="544579" y="103101"/>
                              </a:lnTo>
                              <a:lnTo>
                                <a:pt x="544606" y="101507"/>
                              </a:lnTo>
                              <a:lnTo>
                                <a:pt x="544731" y="100623"/>
                              </a:lnTo>
                              <a:lnTo>
                                <a:pt x="545262" y="98591"/>
                              </a:lnTo>
                              <a:lnTo>
                                <a:pt x="545901" y="96667"/>
                              </a:lnTo>
                              <a:lnTo>
                                <a:pt x="546761" y="94774"/>
                              </a:lnTo>
                              <a:lnTo>
                                <a:pt x="548111" y="93289"/>
                              </a:lnTo>
                              <a:lnTo>
                                <a:pt x="549848" y="91720"/>
                              </a:lnTo>
                              <a:lnTo>
                                <a:pt x="556874" y="87401"/>
                              </a:lnTo>
                              <a:lnTo>
                                <a:pt x="560645" y="86309"/>
                              </a:lnTo>
                              <a:lnTo>
                                <a:pt x="563381" y="84343"/>
                              </a:lnTo>
                              <a:lnTo>
                                <a:pt x="567878" y="80334"/>
                              </a:lnTo>
                              <a:lnTo>
                                <a:pt x="572664" y="77721"/>
                              </a:lnTo>
                              <a:lnTo>
                                <a:pt x="573845" y="76318"/>
                              </a:lnTo>
                              <a:lnTo>
                                <a:pt x="575033" y="74417"/>
                              </a:lnTo>
                              <a:lnTo>
                                <a:pt x="576642" y="70243"/>
                              </a:lnTo>
                              <a:lnTo>
                                <a:pt x="578063" y="67488"/>
                              </a:lnTo>
                              <a:lnTo>
                                <a:pt x="579810" y="65062"/>
                              </a:lnTo>
                              <a:lnTo>
                                <a:pt x="583498" y="61896"/>
                              </a:lnTo>
                              <a:lnTo>
                                <a:pt x="585480" y="59634"/>
                              </a:lnTo>
                              <a:lnTo>
                                <a:pt x="587117" y="57132"/>
                              </a:lnTo>
                              <a:lnTo>
                                <a:pt x="588669" y="52958"/>
                              </a:lnTo>
                              <a:lnTo>
                                <a:pt x="589714" y="49382"/>
                              </a:lnTo>
                              <a:lnTo>
                                <a:pt x="589892" y="48514"/>
                              </a:lnTo>
                              <a:lnTo>
                                <a:pt x="590071" y="47615"/>
                              </a:lnTo>
                              <a:lnTo>
                                <a:pt x="591108" y="44631"/>
                              </a:lnTo>
                              <a:lnTo>
                                <a:pt x="591807" y="42038"/>
                              </a:lnTo>
                              <a:lnTo>
                                <a:pt x="592440" y="40245"/>
                              </a:lnTo>
                              <a:lnTo>
                                <a:pt x="593922" y="36899"/>
                              </a:lnTo>
                              <a:lnTo>
                                <a:pt x="594156" y="36001"/>
                              </a:lnTo>
                              <a:lnTo>
                                <a:pt x="594224" y="35114"/>
                              </a:lnTo>
                              <a:lnTo>
                                <a:pt x="594126" y="34242"/>
                              </a:lnTo>
                              <a:lnTo>
                                <a:pt x="593807" y="33498"/>
                              </a:lnTo>
                              <a:lnTo>
                                <a:pt x="593210" y="32897"/>
                              </a:lnTo>
                              <a:lnTo>
                                <a:pt x="588686" y="29712"/>
                              </a:lnTo>
                              <a:lnTo>
                                <a:pt x="587979" y="29095"/>
                              </a:lnTo>
                              <a:lnTo>
                                <a:pt x="586788" y="27777"/>
                              </a:lnTo>
                              <a:lnTo>
                                <a:pt x="586525" y="26974"/>
                              </a:lnTo>
                              <a:lnTo>
                                <a:pt x="587976" y="25668"/>
                              </a:lnTo>
                              <a:lnTo>
                                <a:pt x="591142" y="23823"/>
                              </a:lnTo>
                              <a:lnTo>
                                <a:pt x="616767" y="15708"/>
                              </a:lnTo>
                              <a:lnTo>
                                <a:pt x="619113" y="13227"/>
                              </a:lnTo>
                              <a:lnTo>
                                <a:pt x="624862" y="3287"/>
                              </a:lnTo>
                              <a:lnTo>
                                <a:pt x="627812" y="6194"/>
                              </a:lnTo>
                              <a:lnTo>
                                <a:pt x="634387" y="0"/>
                              </a:lnTo>
                              <a:lnTo>
                                <a:pt x="640104" y="267"/>
                              </a:lnTo>
                              <a:lnTo>
                                <a:pt x="641524" y="1084"/>
                              </a:lnTo>
                              <a:lnTo>
                                <a:pt x="642704" y="3375"/>
                              </a:lnTo>
                              <a:lnTo>
                                <a:pt x="642735" y="5252"/>
                              </a:lnTo>
                              <a:lnTo>
                                <a:pt x="642600" y="7187"/>
                              </a:lnTo>
                              <a:lnTo>
                                <a:pt x="642633" y="8900"/>
                              </a:lnTo>
                              <a:lnTo>
                                <a:pt x="642777" y="10530"/>
                              </a:lnTo>
                              <a:lnTo>
                                <a:pt x="643199" y="11982"/>
                              </a:lnTo>
                              <a:lnTo>
                                <a:pt x="644008" y="13234"/>
                              </a:lnTo>
                              <a:lnTo>
                                <a:pt x="645827" y="14396"/>
                              </a:lnTo>
                              <a:lnTo>
                                <a:pt x="648732" y="15408"/>
                              </a:lnTo>
                              <a:close/>
                            </a:path>
                          </a:pathLst>
                        </a:custGeom>
                        <a:grpFill/>
                        <a:ln w="3175"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endParaRPr lang="de-DE" sz="1600" err="1">
                            <a:solidFill>
                              <a:schemeClr val="tx1"/>
                            </a:solidFill>
                            <a:latin typeface="Arial" panose="020B0604020202020204" pitchFamily="34" charset="0"/>
                            <a:cs typeface="Arial" panose="020B0604020202020204" pitchFamily="34" charset="0"/>
                          </a:endParaRPr>
                        </a:p>
                      </p:txBody>
                    </p:sp>
                    <p:sp>
                      <p:nvSpPr>
                        <p:cNvPr id="9" name="ee4p_HB_1_79632">
                          <a:extLst>
                            <a:ext uri="{FF2B5EF4-FFF2-40B4-BE49-F238E27FC236}">
                              <a16:creationId xmlns:a16="http://schemas.microsoft.com/office/drawing/2014/main" id="{95AA96BF-6668-FAB0-F506-45519A7C49BD}"/>
                            </a:ext>
                          </a:extLst>
                        </p:cNvPr>
                        <p:cNvSpPr>
                          <a:spLocks noChangeAspect="1"/>
                        </p:cNvSpPr>
                        <p:nvPr>
                          <p:custDataLst>
                            <p:tags r:id="rId4"/>
                          </p:custDataLst>
                        </p:nvPr>
                      </p:nvSpPr>
                      <p:spPr>
                        <a:xfrm>
                          <a:off x="5263455" y="2232685"/>
                          <a:ext cx="167510" cy="341809"/>
                        </a:xfrm>
                        <a:custGeom>
                          <a:avLst/>
                          <a:gdLst/>
                          <a:ahLst/>
                          <a:cxnLst/>
                          <a:rect l="l" t="t" r="r" b="b"/>
                          <a:pathLst>
                            <a:path w="167570" h="341930">
                              <a:moveTo>
                                <a:pt x="7779" y="223546"/>
                              </a:moveTo>
                              <a:lnTo>
                                <a:pt x="11472" y="224470"/>
                              </a:lnTo>
                              <a:lnTo>
                                <a:pt x="21923" y="231658"/>
                              </a:lnTo>
                              <a:lnTo>
                                <a:pt x="23238" y="232135"/>
                              </a:lnTo>
                              <a:lnTo>
                                <a:pt x="23876" y="232123"/>
                              </a:lnTo>
                              <a:lnTo>
                                <a:pt x="30352" y="230248"/>
                              </a:lnTo>
                              <a:lnTo>
                                <a:pt x="32102" y="230323"/>
                              </a:lnTo>
                              <a:lnTo>
                                <a:pt x="41416" y="236570"/>
                              </a:lnTo>
                              <a:lnTo>
                                <a:pt x="61407" y="245337"/>
                              </a:lnTo>
                              <a:lnTo>
                                <a:pt x="66001" y="246556"/>
                              </a:lnTo>
                              <a:lnTo>
                                <a:pt x="69728" y="246261"/>
                              </a:lnTo>
                              <a:lnTo>
                                <a:pt x="70584" y="246045"/>
                              </a:lnTo>
                              <a:lnTo>
                                <a:pt x="70961" y="245816"/>
                              </a:lnTo>
                              <a:lnTo>
                                <a:pt x="71615" y="245153"/>
                              </a:lnTo>
                              <a:lnTo>
                                <a:pt x="72952" y="244816"/>
                              </a:lnTo>
                              <a:lnTo>
                                <a:pt x="80736" y="244482"/>
                              </a:lnTo>
                              <a:lnTo>
                                <a:pt x="84971" y="245185"/>
                              </a:lnTo>
                              <a:lnTo>
                                <a:pt x="85649" y="245689"/>
                              </a:lnTo>
                              <a:lnTo>
                                <a:pt x="86112" y="246365"/>
                              </a:lnTo>
                              <a:lnTo>
                                <a:pt x="86414" y="247095"/>
                              </a:lnTo>
                              <a:lnTo>
                                <a:pt x="86500" y="247926"/>
                              </a:lnTo>
                              <a:lnTo>
                                <a:pt x="86376" y="248719"/>
                              </a:lnTo>
                              <a:lnTo>
                                <a:pt x="86142" y="249630"/>
                              </a:lnTo>
                              <a:lnTo>
                                <a:pt x="86853" y="251037"/>
                              </a:lnTo>
                              <a:lnTo>
                                <a:pt x="88569" y="252643"/>
                              </a:lnTo>
                              <a:lnTo>
                                <a:pt x="96020" y="257646"/>
                              </a:lnTo>
                              <a:lnTo>
                                <a:pt x="97757" y="258410"/>
                              </a:lnTo>
                              <a:lnTo>
                                <a:pt x="107329" y="258300"/>
                              </a:lnTo>
                              <a:lnTo>
                                <a:pt x="111509" y="259250"/>
                              </a:lnTo>
                              <a:lnTo>
                                <a:pt x="112134" y="259796"/>
                              </a:lnTo>
                              <a:lnTo>
                                <a:pt x="117137" y="265167"/>
                              </a:lnTo>
                              <a:lnTo>
                                <a:pt x="123832" y="270278"/>
                              </a:lnTo>
                              <a:lnTo>
                                <a:pt x="135525" y="276482"/>
                              </a:lnTo>
                              <a:lnTo>
                                <a:pt x="138595" y="277256"/>
                              </a:lnTo>
                              <a:lnTo>
                                <a:pt x="140467" y="276778"/>
                              </a:lnTo>
                              <a:lnTo>
                                <a:pt x="141488" y="276328"/>
                              </a:lnTo>
                              <a:lnTo>
                                <a:pt x="142194" y="275603"/>
                              </a:lnTo>
                              <a:lnTo>
                                <a:pt x="142694" y="274638"/>
                              </a:lnTo>
                              <a:lnTo>
                                <a:pt x="143033" y="273714"/>
                              </a:lnTo>
                              <a:lnTo>
                                <a:pt x="143441" y="272023"/>
                              </a:lnTo>
                              <a:lnTo>
                                <a:pt x="144006" y="270409"/>
                              </a:lnTo>
                              <a:lnTo>
                                <a:pt x="145683" y="266542"/>
                              </a:lnTo>
                              <a:lnTo>
                                <a:pt x="146514" y="264993"/>
                              </a:lnTo>
                              <a:lnTo>
                                <a:pt x="147279" y="263990"/>
                              </a:lnTo>
                              <a:lnTo>
                                <a:pt x="148843" y="262958"/>
                              </a:lnTo>
                              <a:lnTo>
                                <a:pt x="149957" y="263083"/>
                              </a:lnTo>
                              <a:lnTo>
                                <a:pt x="151026" y="263668"/>
                              </a:lnTo>
                              <a:lnTo>
                                <a:pt x="154412" y="267047"/>
                              </a:lnTo>
                              <a:lnTo>
                                <a:pt x="162301" y="276634"/>
                              </a:lnTo>
                              <a:lnTo>
                                <a:pt x="163069" y="278098"/>
                              </a:lnTo>
                              <a:lnTo>
                                <a:pt x="162989" y="279427"/>
                              </a:lnTo>
                              <a:lnTo>
                                <a:pt x="161900" y="280675"/>
                              </a:lnTo>
                              <a:lnTo>
                                <a:pt x="157836" y="284259"/>
                              </a:lnTo>
                              <a:lnTo>
                                <a:pt x="157058" y="285825"/>
                              </a:lnTo>
                              <a:lnTo>
                                <a:pt x="156883" y="286605"/>
                              </a:lnTo>
                              <a:lnTo>
                                <a:pt x="158088" y="290116"/>
                              </a:lnTo>
                              <a:lnTo>
                                <a:pt x="166313" y="299296"/>
                              </a:lnTo>
                              <a:lnTo>
                                <a:pt x="167025" y="300966"/>
                              </a:lnTo>
                              <a:lnTo>
                                <a:pt x="167570" y="303014"/>
                              </a:lnTo>
                              <a:lnTo>
                                <a:pt x="166961" y="304156"/>
                              </a:lnTo>
                              <a:lnTo>
                                <a:pt x="164554" y="307344"/>
                              </a:lnTo>
                              <a:lnTo>
                                <a:pt x="163705" y="309767"/>
                              </a:lnTo>
                              <a:lnTo>
                                <a:pt x="162837" y="313207"/>
                              </a:lnTo>
                              <a:lnTo>
                                <a:pt x="162198" y="321056"/>
                              </a:lnTo>
                              <a:lnTo>
                                <a:pt x="161708" y="324194"/>
                              </a:lnTo>
                              <a:lnTo>
                                <a:pt x="161184" y="326357"/>
                              </a:lnTo>
                              <a:lnTo>
                                <a:pt x="155899" y="331954"/>
                              </a:lnTo>
                              <a:lnTo>
                                <a:pt x="143760" y="340380"/>
                              </a:lnTo>
                              <a:lnTo>
                                <a:pt x="140847" y="341930"/>
                              </a:lnTo>
                              <a:lnTo>
                                <a:pt x="124425" y="328488"/>
                              </a:lnTo>
                              <a:lnTo>
                                <a:pt x="124310" y="328855"/>
                              </a:lnTo>
                              <a:lnTo>
                                <a:pt x="124239" y="329697"/>
                              </a:lnTo>
                              <a:lnTo>
                                <a:pt x="124365" y="331265"/>
                              </a:lnTo>
                              <a:lnTo>
                                <a:pt x="124328" y="332935"/>
                              </a:lnTo>
                              <a:lnTo>
                                <a:pt x="123338" y="334317"/>
                              </a:lnTo>
                              <a:lnTo>
                                <a:pt x="121559" y="335195"/>
                              </a:lnTo>
                              <a:lnTo>
                                <a:pt x="116730" y="336510"/>
                              </a:lnTo>
                              <a:lnTo>
                                <a:pt x="113429" y="336244"/>
                              </a:lnTo>
                              <a:lnTo>
                                <a:pt x="110072" y="335328"/>
                              </a:lnTo>
                              <a:lnTo>
                                <a:pt x="93948" y="324474"/>
                              </a:lnTo>
                              <a:lnTo>
                                <a:pt x="92154" y="323695"/>
                              </a:lnTo>
                              <a:lnTo>
                                <a:pt x="90964" y="323668"/>
                              </a:lnTo>
                              <a:lnTo>
                                <a:pt x="87574" y="325037"/>
                              </a:lnTo>
                              <a:lnTo>
                                <a:pt x="74090" y="327120"/>
                              </a:lnTo>
                              <a:lnTo>
                                <a:pt x="69085" y="326070"/>
                              </a:lnTo>
                              <a:lnTo>
                                <a:pt x="68778" y="325530"/>
                              </a:lnTo>
                              <a:lnTo>
                                <a:pt x="68254" y="325149"/>
                              </a:lnTo>
                              <a:lnTo>
                                <a:pt x="68315" y="324825"/>
                              </a:lnTo>
                              <a:lnTo>
                                <a:pt x="68383" y="324235"/>
                              </a:lnTo>
                              <a:lnTo>
                                <a:pt x="68299" y="323302"/>
                              </a:lnTo>
                              <a:lnTo>
                                <a:pt x="68756" y="308726"/>
                              </a:lnTo>
                              <a:lnTo>
                                <a:pt x="68486" y="306679"/>
                              </a:lnTo>
                              <a:lnTo>
                                <a:pt x="67774" y="305272"/>
                              </a:lnTo>
                              <a:lnTo>
                                <a:pt x="65515" y="303933"/>
                              </a:lnTo>
                              <a:lnTo>
                                <a:pt x="52472" y="287818"/>
                              </a:lnTo>
                              <a:lnTo>
                                <a:pt x="47254" y="279355"/>
                              </a:lnTo>
                              <a:lnTo>
                                <a:pt x="46561" y="277269"/>
                              </a:lnTo>
                              <a:lnTo>
                                <a:pt x="45942" y="274356"/>
                              </a:lnTo>
                              <a:lnTo>
                                <a:pt x="45817" y="272965"/>
                              </a:lnTo>
                              <a:lnTo>
                                <a:pt x="45439" y="262565"/>
                              </a:lnTo>
                              <a:lnTo>
                                <a:pt x="40799" y="252562"/>
                              </a:lnTo>
                              <a:lnTo>
                                <a:pt x="38721" y="250678"/>
                              </a:lnTo>
                              <a:lnTo>
                                <a:pt x="31232" y="251109"/>
                              </a:lnTo>
                              <a:lnTo>
                                <a:pt x="27419" y="250554"/>
                              </a:lnTo>
                              <a:lnTo>
                                <a:pt x="19474" y="244736"/>
                              </a:lnTo>
                              <a:lnTo>
                                <a:pt x="5431" y="238561"/>
                              </a:lnTo>
                              <a:lnTo>
                                <a:pt x="2720" y="232015"/>
                              </a:lnTo>
                              <a:lnTo>
                                <a:pt x="1715" y="228558"/>
                              </a:lnTo>
                              <a:lnTo>
                                <a:pt x="0" y="224523"/>
                              </a:lnTo>
                              <a:close/>
                              <a:moveTo>
                                <a:pt x="11834" y="0"/>
                              </a:moveTo>
                              <a:lnTo>
                                <a:pt x="11960" y="51"/>
                              </a:lnTo>
                              <a:lnTo>
                                <a:pt x="28433" y="6629"/>
                              </a:lnTo>
                              <a:lnTo>
                                <a:pt x="35814" y="8147"/>
                              </a:lnTo>
                              <a:lnTo>
                                <a:pt x="49734" y="7892"/>
                              </a:lnTo>
                              <a:lnTo>
                                <a:pt x="51612" y="8530"/>
                              </a:lnTo>
                              <a:lnTo>
                                <a:pt x="51900" y="9659"/>
                              </a:lnTo>
                              <a:lnTo>
                                <a:pt x="50652" y="11136"/>
                              </a:lnTo>
                              <a:lnTo>
                                <a:pt x="49615" y="12574"/>
                              </a:lnTo>
                              <a:lnTo>
                                <a:pt x="48786" y="14163"/>
                              </a:lnTo>
                              <a:lnTo>
                                <a:pt x="48328" y="15586"/>
                              </a:lnTo>
                              <a:lnTo>
                                <a:pt x="47746" y="17788"/>
                              </a:lnTo>
                              <a:lnTo>
                                <a:pt x="47985" y="20853"/>
                              </a:lnTo>
                              <a:lnTo>
                                <a:pt x="48752" y="23829"/>
                              </a:lnTo>
                              <a:lnTo>
                                <a:pt x="51299" y="29360"/>
                              </a:lnTo>
                              <a:lnTo>
                                <a:pt x="52452" y="33763"/>
                              </a:lnTo>
                              <a:lnTo>
                                <a:pt x="54422" y="45574"/>
                              </a:lnTo>
                              <a:lnTo>
                                <a:pt x="54580" y="49820"/>
                              </a:lnTo>
                              <a:lnTo>
                                <a:pt x="54222" y="53581"/>
                              </a:lnTo>
                              <a:lnTo>
                                <a:pt x="53723" y="56672"/>
                              </a:lnTo>
                              <a:lnTo>
                                <a:pt x="53149" y="58506"/>
                              </a:lnTo>
                              <a:lnTo>
                                <a:pt x="47670" y="66631"/>
                              </a:lnTo>
                              <a:lnTo>
                                <a:pt x="40433" y="73159"/>
                              </a:lnTo>
                              <a:lnTo>
                                <a:pt x="39828" y="73410"/>
                              </a:lnTo>
                              <a:lnTo>
                                <a:pt x="39297" y="73558"/>
                              </a:lnTo>
                              <a:lnTo>
                                <a:pt x="38624" y="73055"/>
                              </a:lnTo>
                              <a:lnTo>
                                <a:pt x="37803" y="72118"/>
                              </a:lnTo>
                              <a:lnTo>
                                <a:pt x="35654" y="67496"/>
                              </a:lnTo>
                              <a:lnTo>
                                <a:pt x="35497" y="67403"/>
                              </a:lnTo>
                              <a:lnTo>
                                <a:pt x="35340" y="67386"/>
                              </a:lnTo>
                              <a:lnTo>
                                <a:pt x="34707" y="67383"/>
                              </a:lnTo>
                              <a:lnTo>
                                <a:pt x="32212" y="67941"/>
                              </a:lnTo>
                              <a:lnTo>
                                <a:pt x="30458" y="66404"/>
                              </a:lnTo>
                              <a:lnTo>
                                <a:pt x="26553" y="58381"/>
                              </a:lnTo>
                              <a:lnTo>
                                <a:pt x="25358" y="55926"/>
                              </a:lnTo>
                              <a:lnTo>
                                <a:pt x="28668" y="40704"/>
                              </a:lnTo>
                              <a:lnTo>
                                <a:pt x="27056" y="37800"/>
                              </a:lnTo>
                              <a:lnTo>
                                <a:pt x="18940" y="15247"/>
                              </a:lnTo>
                              <a:lnTo>
                                <a:pt x="16433" y="11829"/>
                              </a:lnTo>
                              <a:lnTo>
                                <a:pt x="13106" y="3992"/>
                              </a:lnTo>
                              <a:close/>
                            </a:path>
                          </a:pathLst>
                        </a:custGeom>
                        <a:grpFill/>
                        <a:ln w="3175"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endParaRPr lang="de-DE" sz="1600" err="1">
                            <a:solidFill>
                              <a:schemeClr val="tx1"/>
                            </a:solidFill>
                            <a:latin typeface="Arial" panose="020B0604020202020204" pitchFamily="34" charset="0"/>
                            <a:cs typeface="Arial" panose="020B0604020202020204" pitchFamily="34" charset="0"/>
                          </a:endParaRPr>
                        </a:p>
                      </p:txBody>
                    </p:sp>
                    <p:sp>
                      <p:nvSpPr>
                        <p:cNvPr id="10" name="ee4p_NI_1_79632">
                          <a:extLst>
                            <a:ext uri="{FF2B5EF4-FFF2-40B4-BE49-F238E27FC236}">
                              <a16:creationId xmlns:a16="http://schemas.microsoft.com/office/drawing/2014/main" id="{BD04C011-E128-57A2-B922-56CF549D1498}"/>
                            </a:ext>
                          </a:extLst>
                        </p:cNvPr>
                        <p:cNvSpPr>
                          <a:spLocks noChangeAspect="1"/>
                        </p:cNvSpPr>
                        <p:nvPr>
                          <p:custDataLst>
                            <p:tags r:id="rId5"/>
                          </p:custDataLst>
                        </p:nvPr>
                      </p:nvSpPr>
                      <p:spPr>
                        <a:xfrm>
                          <a:off x="4619201" y="2076527"/>
                          <a:ext cx="1701944" cy="1493535"/>
                        </a:xfrm>
                        <a:custGeom>
                          <a:avLst/>
                          <a:gdLst/>
                          <a:ahLst/>
                          <a:cxnLst/>
                          <a:rect l="l" t="t" r="r" b="b"/>
                          <a:pathLst>
                            <a:path w="1702549" h="1494066">
                              <a:moveTo>
                                <a:pt x="652262" y="379759"/>
                              </a:moveTo>
                              <a:lnTo>
                                <a:pt x="644483" y="380736"/>
                              </a:lnTo>
                              <a:lnTo>
                                <a:pt x="646198" y="384771"/>
                              </a:lnTo>
                              <a:lnTo>
                                <a:pt x="647203" y="388228"/>
                              </a:lnTo>
                              <a:lnTo>
                                <a:pt x="649914" y="394774"/>
                              </a:lnTo>
                              <a:lnTo>
                                <a:pt x="663957" y="400949"/>
                              </a:lnTo>
                              <a:lnTo>
                                <a:pt x="671902" y="406767"/>
                              </a:lnTo>
                              <a:lnTo>
                                <a:pt x="675715" y="407322"/>
                              </a:lnTo>
                              <a:lnTo>
                                <a:pt x="683204" y="406891"/>
                              </a:lnTo>
                              <a:lnTo>
                                <a:pt x="685282" y="408775"/>
                              </a:lnTo>
                              <a:lnTo>
                                <a:pt x="689922" y="418778"/>
                              </a:lnTo>
                              <a:lnTo>
                                <a:pt x="690300" y="429178"/>
                              </a:lnTo>
                              <a:lnTo>
                                <a:pt x="690425" y="430569"/>
                              </a:lnTo>
                              <a:lnTo>
                                <a:pt x="691044" y="433482"/>
                              </a:lnTo>
                              <a:lnTo>
                                <a:pt x="691737" y="435568"/>
                              </a:lnTo>
                              <a:lnTo>
                                <a:pt x="696955" y="444031"/>
                              </a:lnTo>
                              <a:lnTo>
                                <a:pt x="709998" y="460146"/>
                              </a:lnTo>
                              <a:lnTo>
                                <a:pt x="712257" y="461485"/>
                              </a:lnTo>
                              <a:lnTo>
                                <a:pt x="712969" y="462892"/>
                              </a:lnTo>
                              <a:lnTo>
                                <a:pt x="713239" y="464939"/>
                              </a:lnTo>
                              <a:lnTo>
                                <a:pt x="712782" y="479515"/>
                              </a:lnTo>
                              <a:lnTo>
                                <a:pt x="712866" y="480448"/>
                              </a:lnTo>
                              <a:lnTo>
                                <a:pt x="712798" y="481038"/>
                              </a:lnTo>
                              <a:lnTo>
                                <a:pt x="712737" y="481362"/>
                              </a:lnTo>
                              <a:lnTo>
                                <a:pt x="713261" y="481743"/>
                              </a:lnTo>
                              <a:lnTo>
                                <a:pt x="713568" y="482283"/>
                              </a:lnTo>
                              <a:lnTo>
                                <a:pt x="718573" y="483333"/>
                              </a:lnTo>
                              <a:lnTo>
                                <a:pt x="732057" y="481250"/>
                              </a:lnTo>
                              <a:lnTo>
                                <a:pt x="735447" y="479881"/>
                              </a:lnTo>
                              <a:lnTo>
                                <a:pt x="736637" y="479908"/>
                              </a:lnTo>
                              <a:lnTo>
                                <a:pt x="738431" y="480687"/>
                              </a:lnTo>
                              <a:lnTo>
                                <a:pt x="754555" y="491541"/>
                              </a:lnTo>
                              <a:lnTo>
                                <a:pt x="757912" y="492457"/>
                              </a:lnTo>
                              <a:lnTo>
                                <a:pt x="761213" y="492723"/>
                              </a:lnTo>
                              <a:lnTo>
                                <a:pt x="766042" y="491408"/>
                              </a:lnTo>
                              <a:lnTo>
                                <a:pt x="767821" y="490530"/>
                              </a:lnTo>
                              <a:lnTo>
                                <a:pt x="768811" y="489148"/>
                              </a:lnTo>
                              <a:lnTo>
                                <a:pt x="768848" y="487478"/>
                              </a:lnTo>
                              <a:lnTo>
                                <a:pt x="768722" y="485910"/>
                              </a:lnTo>
                              <a:lnTo>
                                <a:pt x="768793" y="485068"/>
                              </a:lnTo>
                              <a:lnTo>
                                <a:pt x="768908" y="484701"/>
                              </a:lnTo>
                              <a:lnTo>
                                <a:pt x="785330" y="498143"/>
                              </a:lnTo>
                              <a:lnTo>
                                <a:pt x="788243" y="496593"/>
                              </a:lnTo>
                              <a:lnTo>
                                <a:pt x="800382" y="488167"/>
                              </a:lnTo>
                              <a:lnTo>
                                <a:pt x="805667" y="482570"/>
                              </a:lnTo>
                              <a:lnTo>
                                <a:pt x="806191" y="480407"/>
                              </a:lnTo>
                              <a:lnTo>
                                <a:pt x="806681" y="477269"/>
                              </a:lnTo>
                              <a:lnTo>
                                <a:pt x="807320" y="469420"/>
                              </a:lnTo>
                              <a:lnTo>
                                <a:pt x="808188" y="465980"/>
                              </a:lnTo>
                              <a:lnTo>
                                <a:pt x="809037" y="463557"/>
                              </a:lnTo>
                              <a:lnTo>
                                <a:pt x="811444" y="460369"/>
                              </a:lnTo>
                              <a:lnTo>
                                <a:pt x="812053" y="459227"/>
                              </a:lnTo>
                              <a:lnTo>
                                <a:pt x="811508" y="457179"/>
                              </a:lnTo>
                              <a:lnTo>
                                <a:pt x="810796" y="455509"/>
                              </a:lnTo>
                              <a:lnTo>
                                <a:pt x="802571" y="446329"/>
                              </a:lnTo>
                              <a:lnTo>
                                <a:pt x="801366" y="442818"/>
                              </a:lnTo>
                              <a:lnTo>
                                <a:pt x="801541" y="442038"/>
                              </a:lnTo>
                              <a:lnTo>
                                <a:pt x="802319" y="440472"/>
                              </a:lnTo>
                              <a:lnTo>
                                <a:pt x="806383" y="436888"/>
                              </a:lnTo>
                              <a:lnTo>
                                <a:pt x="807472" y="435640"/>
                              </a:lnTo>
                              <a:lnTo>
                                <a:pt x="807552" y="434311"/>
                              </a:lnTo>
                              <a:lnTo>
                                <a:pt x="806784" y="432847"/>
                              </a:lnTo>
                              <a:lnTo>
                                <a:pt x="798895" y="423260"/>
                              </a:lnTo>
                              <a:lnTo>
                                <a:pt x="795509" y="419881"/>
                              </a:lnTo>
                              <a:lnTo>
                                <a:pt x="794440" y="419296"/>
                              </a:lnTo>
                              <a:lnTo>
                                <a:pt x="793326" y="419171"/>
                              </a:lnTo>
                              <a:lnTo>
                                <a:pt x="791762" y="420203"/>
                              </a:lnTo>
                              <a:lnTo>
                                <a:pt x="790997" y="421206"/>
                              </a:lnTo>
                              <a:lnTo>
                                <a:pt x="790166" y="422755"/>
                              </a:lnTo>
                              <a:lnTo>
                                <a:pt x="788489" y="426622"/>
                              </a:lnTo>
                              <a:lnTo>
                                <a:pt x="787924" y="428236"/>
                              </a:lnTo>
                              <a:lnTo>
                                <a:pt x="787516" y="429927"/>
                              </a:lnTo>
                              <a:lnTo>
                                <a:pt x="787177" y="430851"/>
                              </a:lnTo>
                              <a:lnTo>
                                <a:pt x="786677" y="431816"/>
                              </a:lnTo>
                              <a:lnTo>
                                <a:pt x="785971" y="432541"/>
                              </a:lnTo>
                              <a:lnTo>
                                <a:pt x="784950" y="432991"/>
                              </a:lnTo>
                              <a:lnTo>
                                <a:pt x="783078" y="433469"/>
                              </a:lnTo>
                              <a:lnTo>
                                <a:pt x="780008" y="432695"/>
                              </a:lnTo>
                              <a:lnTo>
                                <a:pt x="768315" y="426491"/>
                              </a:lnTo>
                              <a:lnTo>
                                <a:pt x="761620" y="421380"/>
                              </a:lnTo>
                              <a:lnTo>
                                <a:pt x="756617" y="416009"/>
                              </a:lnTo>
                              <a:lnTo>
                                <a:pt x="755992" y="415463"/>
                              </a:lnTo>
                              <a:lnTo>
                                <a:pt x="751812" y="414513"/>
                              </a:lnTo>
                              <a:lnTo>
                                <a:pt x="742240" y="414623"/>
                              </a:lnTo>
                              <a:lnTo>
                                <a:pt x="740503" y="413859"/>
                              </a:lnTo>
                              <a:lnTo>
                                <a:pt x="733052" y="408856"/>
                              </a:lnTo>
                              <a:lnTo>
                                <a:pt x="731336" y="407250"/>
                              </a:lnTo>
                              <a:lnTo>
                                <a:pt x="730625" y="405843"/>
                              </a:lnTo>
                              <a:lnTo>
                                <a:pt x="730859" y="404932"/>
                              </a:lnTo>
                              <a:lnTo>
                                <a:pt x="730983" y="404139"/>
                              </a:lnTo>
                              <a:lnTo>
                                <a:pt x="730897" y="403308"/>
                              </a:lnTo>
                              <a:lnTo>
                                <a:pt x="730595" y="402578"/>
                              </a:lnTo>
                              <a:lnTo>
                                <a:pt x="730132" y="401902"/>
                              </a:lnTo>
                              <a:lnTo>
                                <a:pt x="729454" y="401398"/>
                              </a:lnTo>
                              <a:lnTo>
                                <a:pt x="725219" y="400695"/>
                              </a:lnTo>
                              <a:lnTo>
                                <a:pt x="717435" y="401029"/>
                              </a:lnTo>
                              <a:lnTo>
                                <a:pt x="716098" y="401366"/>
                              </a:lnTo>
                              <a:lnTo>
                                <a:pt x="715444" y="402029"/>
                              </a:lnTo>
                              <a:lnTo>
                                <a:pt x="715067" y="402258"/>
                              </a:lnTo>
                              <a:lnTo>
                                <a:pt x="714211" y="402474"/>
                              </a:lnTo>
                              <a:lnTo>
                                <a:pt x="710484" y="402769"/>
                              </a:lnTo>
                              <a:lnTo>
                                <a:pt x="705890" y="401550"/>
                              </a:lnTo>
                              <a:lnTo>
                                <a:pt x="685899" y="392783"/>
                              </a:lnTo>
                              <a:lnTo>
                                <a:pt x="676585" y="386536"/>
                              </a:lnTo>
                              <a:lnTo>
                                <a:pt x="674835" y="386461"/>
                              </a:lnTo>
                              <a:lnTo>
                                <a:pt x="668359" y="388336"/>
                              </a:lnTo>
                              <a:lnTo>
                                <a:pt x="667721" y="388348"/>
                              </a:lnTo>
                              <a:lnTo>
                                <a:pt x="666406" y="387871"/>
                              </a:lnTo>
                              <a:lnTo>
                                <a:pt x="655955" y="380683"/>
                              </a:lnTo>
                              <a:close/>
                              <a:moveTo>
                                <a:pt x="70464" y="132098"/>
                              </a:moveTo>
                              <a:lnTo>
                                <a:pt x="74560" y="141250"/>
                              </a:lnTo>
                              <a:lnTo>
                                <a:pt x="66891" y="141984"/>
                              </a:lnTo>
                              <a:lnTo>
                                <a:pt x="54848" y="146548"/>
                              </a:lnTo>
                              <a:lnTo>
                                <a:pt x="48506" y="147763"/>
                              </a:lnTo>
                              <a:lnTo>
                                <a:pt x="48324" y="151273"/>
                              </a:lnTo>
                              <a:lnTo>
                                <a:pt x="52027" y="152954"/>
                              </a:lnTo>
                              <a:lnTo>
                                <a:pt x="54844" y="155194"/>
                              </a:lnTo>
                              <a:lnTo>
                                <a:pt x="57153" y="158712"/>
                              </a:lnTo>
                              <a:lnTo>
                                <a:pt x="59248" y="164270"/>
                              </a:lnTo>
                              <a:lnTo>
                                <a:pt x="56302" y="162349"/>
                              </a:lnTo>
                              <a:lnTo>
                                <a:pt x="52184" y="156876"/>
                              </a:lnTo>
                              <a:lnTo>
                                <a:pt x="49344" y="155613"/>
                              </a:lnTo>
                              <a:lnTo>
                                <a:pt x="45890" y="156042"/>
                              </a:lnTo>
                              <a:lnTo>
                                <a:pt x="40729" y="158434"/>
                              </a:lnTo>
                              <a:lnTo>
                                <a:pt x="38625" y="158979"/>
                              </a:lnTo>
                              <a:lnTo>
                                <a:pt x="32685" y="155619"/>
                              </a:lnTo>
                              <a:lnTo>
                                <a:pt x="28374" y="148686"/>
                              </a:lnTo>
                              <a:lnTo>
                                <a:pt x="27431" y="141904"/>
                              </a:lnTo>
                              <a:lnTo>
                                <a:pt x="31535" y="139063"/>
                              </a:lnTo>
                              <a:lnTo>
                                <a:pt x="57759" y="132436"/>
                              </a:lnTo>
                              <a:close/>
                              <a:moveTo>
                                <a:pt x="161366" y="94069"/>
                              </a:moveTo>
                              <a:lnTo>
                                <a:pt x="174168" y="98763"/>
                              </a:lnTo>
                              <a:lnTo>
                                <a:pt x="102153" y="103497"/>
                              </a:lnTo>
                              <a:lnTo>
                                <a:pt x="114990" y="97878"/>
                              </a:lnTo>
                              <a:close/>
                              <a:moveTo>
                                <a:pt x="536217" y="82919"/>
                              </a:moveTo>
                              <a:lnTo>
                                <a:pt x="543773" y="84387"/>
                              </a:lnTo>
                              <a:lnTo>
                                <a:pt x="550767" y="89771"/>
                              </a:lnTo>
                              <a:lnTo>
                                <a:pt x="545922" y="89622"/>
                              </a:lnTo>
                              <a:lnTo>
                                <a:pt x="542520" y="90891"/>
                              </a:lnTo>
                              <a:lnTo>
                                <a:pt x="536958" y="95977"/>
                              </a:lnTo>
                              <a:lnTo>
                                <a:pt x="535268" y="97111"/>
                              </a:lnTo>
                              <a:lnTo>
                                <a:pt x="532374" y="96252"/>
                              </a:lnTo>
                              <a:lnTo>
                                <a:pt x="530544" y="94867"/>
                              </a:lnTo>
                              <a:lnTo>
                                <a:pt x="528516" y="94524"/>
                              </a:lnTo>
                              <a:lnTo>
                                <a:pt x="524860" y="96782"/>
                              </a:lnTo>
                              <a:lnTo>
                                <a:pt x="524986" y="92875"/>
                              </a:lnTo>
                              <a:lnTo>
                                <a:pt x="529463" y="85639"/>
                              </a:lnTo>
                              <a:close/>
                              <a:moveTo>
                                <a:pt x="225148" y="76762"/>
                              </a:moveTo>
                              <a:lnTo>
                                <a:pt x="263406" y="79254"/>
                              </a:lnTo>
                              <a:lnTo>
                                <a:pt x="263453" y="81981"/>
                              </a:lnTo>
                              <a:lnTo>
                                <a:pt x="262875" y="82610"/>
                              </a:lnTo>
                              <a:lnTo>
                                <a:pt x="261941" y="82546"/>
                              </a:lnTo>
                              <a:lnTo>
                                <a:pt x="245923" y="88218"/>
                              </a:lnTo>
                              <a:lnTo>
                                <a:pt x="204363" y="91889"/>
                              </a:lnTo>
                              <a:lnTo>
                                <a:pt x="190859" y="87458"/>
                              </a:lnTo>
                              <a:lnTo>
                                <a:pt x="206769" y="79021"/>
                              </a:lnTo>
                              <a:close/>
                              <a:moveTo>
                                <a:pt x="282987" y="75071"/>
                              </a:moveTo>
                              <a:lnTo>
                                <a:pt x="289391" y="76780"/>
                              </a:lnTo>
                              <a:lnTo>
                                <a:pt x="293616" y="80518"/>
                              </a:lnTo>
                              <a:lnTo>
                                <a:pt x="292449" y="82705"/>
                              </a:lnTo>
                              <a:lnTo>
                                <a:pt x="291283" y="83565"/>
                              </a:lnTo>
                              <a:lnTo>
                                <a:pt x="288609" y="84223"/>
                              </a:lnTo>
                              <a:lnTo>
                                <a:pt x="275249" y="79453"/>
                              </a:lnTo>
                              <a:lnTo>
                                <a:pt x="270284" y="79545"/>
                              </a:lnTo>
                              <a:lnTo>
                                <a:pt x="276037" y="75853"/>
                              </a:lnTo>
                              <a:close/>
                              <a:moveTo>
                                <a:pt x="311793" y="62118"/>
                              </a:moveTo>
                              <a:lnTo>
                                <a:pt x="322091" y="62138"/>
                              </a:lnTo>
                              <a:lnTo>
                                <a:pt x="352236" y="63049"/>
                              </a:lnTo>
                              <a:lnTo>
                                <a:pt x="358863" y="67497"/>
                              </a:lnTo>
                              <a:lnTo>
                                <a:pt x="358930" y="69990"/>
                              </a:lnTo>
                              <a:lnTo>
                                <a:pt x="358413" y="70529"/>
                              </a:lnTo>
                              <a:lnTo>
                                <a:pt x="357589" y="70475"/>
                              </a:lnTo>
                              <a:lnTo>
                                <a:pt x="356661" y="70950"/>
                              </a:lnTo>
                              <a:lnTo>
                                <a:pt x="332050" y="69218"/>
                              </a:lnTo>
                              <a:lnTo>
                                <a:pt x="320522" y="71576"/>
                              </a:lnTo>
                              <a:lnTo>
                                <a:pt x="319204" y="81559"/>
                              </a:lnTo>
                              <a:lnTo>
                                <a:pt x="309279" y="81647"/>
                              </a:lnTo>
                              <a:lnTo>
                                <a:pt x="306365" y="78804"/>
                              </a:lnTo>
                              <a:lnTo>
                                <a:pt x="305528" y="71064"/>
                              </a:lnTo>
                              <a:lnTo>
                                <a:pt x="307505" y="64577"/>
                              </a:lnTo>
                              <a:close/>
                              <a:moveTo>
                                <a:pt x="393860" y="50917"/>
                              </a:moveTo>
                              <a:lnTo>
                                <a:pt x="422342" y="53915"/>
                              </a:lnTo>
                              <a:lnTo>
                                <a:pt x="422200" y="57800"/>
                              </a:lnTo>
                              <a:lnTo>
                                <a:pt x="417389" y="57626"/>
                              </a:lnTo>
                              <a:lnTo>
                                <a:pt x="409652" y="62140"/>
                              </a:lnTo>
                              <a:lnTo>
                                <a:pt x="400043" y="65814"/>
                              </a:lnTo>
                              <a:lnTo>
                                <a:pt x="390314" y="66036"/>
                              </a:lnTo>
                              <a:lnTo>
                                <a:pt x="382247" y="60239"/>
                              </a:lnTo>
                              <a:lnTo>
                                <a:pt x="378999" y="64539"/>
                              </a:lnTo>
                              <a:lnTo>
                                <a:pt x="375941" y="66707"/>
                              </a:lnTo>
                              <a:lnTo>
                                <a:pt x="373083" y="66550"/>
                              </a:lnTo>
                              <a:lnTo>
                                <a:pt x="370564" y="64034"/>
                              </a:lnTo>
                              <a:lnTo>
                                <a:pt x="379558" y="53572"/>
                              </a:lnTo>
                              <a:close/>
                              <a:moveTo>
                                <a:pt x="451249" y="47421"/>
                              </a:moveTo>
                              <a:lnTo>
                                <a:pt x="456780" y="48148"/>
                              </a:lnTo>
                              <a:lnTo>
                                <a:pt x="461753" y="49926"/>
                              </a:lnTo>
                              <a:lnTo>
                                <a:pt x="470548" y="55744"/>
                              </a:lnTo>
                              <a:lnTo>
                                <a:pt x="467353" y="55007"/>
                              </a:lnTo>
                              <a:lnTo>
                                <a:pt x="463708" y="55371"/>
                              </a:lnTo>
                              <a:lnTo>
                                <a:pt x="449616" y="51554"/>
                              </a:lnTo>
                              <a:lnTo>
                                <a:pt x="443531" y="51666"/>
                              </a:lnTo>
                              <a:lnTo>
                                <a:pt x="442790" y="58533"/>
                              </a:lnTo>
                              <a:lnTo>
                                <a:pt x="436444" y="53605"/>
                              </a:lnTo>
                              <a:lnTo>
                                <a:pt x="438059" y="50030"/>
                              </a:lnTo>
                              <a:lnTo>
                                <a:pt x="444158" y="47987"/>
                              </a:lnTo>
                              <a:close/>
                              <a:moveTo>
                                <a:pt x="707331" y="0"/>
                              </a:moveTo>
                              <a:lnTo>
                                <a:pt x="714339" y="684"/>
                              </a:lnTo>
                              <a:lnTo>
                                <a:pt x="718300" y="2546"/>
                              </a:lnTo>
                              <a:lnTo>
                                <a:pt x="726355" y="12188"/>
                              </a:lnTo>
                              <a:lnTo>
                                <a:pt x="738077" y="22656"/>
                              </a:lnTo>
                              <a:lnTo>
                                <a:pt x="750687" y="29624"/>
                              </a:lnTo>
                              <a:lnTo>
                                <a:pt x="776931" y="36768"/>
                              </a:lnTo>
                              <a:lnTo>
                                <a:pt x="791415" y="36658"/>
                              </a:lnTo>
                              <a:lnTo>
                                <a:pt x="816068" y="31046"/>
                              </a:lnTo>
                              <a:lnTo>
                                <a:pt x="829557" y="32406"/>
                              </a:lnTo>
                              <a:lnTo>
                                <a:pt x="836020" y="25061"/>
                              </a:lnTo>
                              <a:lnTo>
                                <a:pt x="862965" y="18958"/>
                              </a:lnTo>
                              <a:lnTo>
                                <a:pt x="889639" y="19683"/>
                              </a:lnTo>
                              <a:lnTo>
                                <a:pt x="895475" y="15618"/>
                              </a:lnTo>
                              <a:lnTo>
                                <a:pt x="899999" y="19160"/>
                              </a:lnTo>
                              <a:lnTo>
                                <a:pt x="905526" y="20252"/>
                              </a:lnTo>
                              <a:lnTo>
                                <a:pt x="916981" y="19879"/>
                              </a:lnTo>
                              <a:lnTo>
                                <a:pt x="919886" y="21926"/>
                              </a:lnTo>
                              <a:lnTo>
                                <a:pt x="927143" y="31812"/>
                              </a:lnTo>
                              <a:lnTo>
                                <a:pt x="959144" y="90690"/>
                              </a:lnTo>
                              <a:lnTo>
                                <a:pt x="972520" y="106952"/>
                              </a:lnTo>
                              <a:lnTo>
                                <a:pt x="981918" y="114896"/>
                              </a:lnTo>
                              <a:lnTo>
                                <a:pt x="986495" y="120984"/>
                              </a:lnTo>
                              <a:lnTo>
                                <a:pt x="990899" y="138328"/>
                              </a:lnTo>
                              <a:lnTo>
                                <a:pt x="1013762" y="173071"/>
                              </a:lnTo>
                              <a:lnTo>
                                <a:pt x="1018898" y="177879"/>
                              </a:lnTo>
                              <a:lnTo>
                                <a:pt x="1025164" y="180789"/>
                              </a:lnTo>
                              <a:lnTo>
                                <a:pt x="1033249" y="181858"/>
                              </a:lnTo>
                              <a:lnTo>
                                <a:pt x="1037453" y="183974"/>
                              </a:lnTo>
                              <a:lnTo>
                                <a:pt x="1057483" y="198124"/>
                              </a:lnTo>
                              <a:lnTo>
                                <a:pt x="1080318" y="203461"/>
                              </a:lnTo>
                              <a:lnTo>
                                <a:pt x="1080547" y="205703"/>
                              </a:lnTo>
                              <a:lnTo>
                                <a:pt x="1081621" y="226073"/>
                              </a:lnTo>
                              <a:lnTo>
                                <a:pt x="1084597" y="229439"/>
                              </a:lnTo>
                              <a:lnTo>
                                <a:pt x="1085288" y="230715"/>
                              </a:lnTo>
                              <a:lnTo>
                                <a:pt x="1085745" y="232730"/>
                              </a:lnTo>
                              <a:lnTo>
                                <a:pt x="1086313" y="234035"/>
                              </a:lnTo>
                              <a:lnTo>
                                <a:pt x="1087253" y="235106"/>
                              </a:lnTo>
                              <a:lnTo>
                                <a:pt x="1089350" y="236632"/>
                              </a:lnTo>
                              <a:lnTo>
                                <a:pt x="1090131" y="237790"/>
                              </a:lnTo>
                              <a:lnTo>
                                <a:pt x="1090904" y="239808"/>
                              </a:lnTo>
                              <a:lnTo>
                                <a:pt x="1092441" y="244991"/>
                              </a:lnTo>
                              <a:lnTo>
                                <a:pt x="1093783" y="248460"/>
                              </a:lnTo>
                              <a:lnTo>
                                <a:pt x="1095755" y="252378"/>
                              </a:lnTo>
                              <a:lnTo>
                                <a:pt x="1097787" y="255499"/>
                              </a:lnTo>
                              <a:lnTo>
                                <a:pt x="1100400" y="258682"/>
                              </a:lnTo>
                              <a:lnTo>
                                <a:pt x="1111474" y="269382"/>
                              </a:lnTo>
                              <a:lnTo>
                                <a:pt x="1112845" y="269746"/>
                              </a:lnTo>
                              <a:lnTo>
                                <a:pt x="1114171" y="269091"/>
                              </a:lnTo>
                              <a:lnTo>
                                <a:pt x="1118448" y="262624"/>
                              </a:lnTo>
                              <a:lnTo>
                                <a:pt x="1120254" y="261235"/>
                              </a:lnTo>
                              <a:lnTo>
                                <a:pt x="1123008" y="260220"/>
                              </a:lnTo>
                              <a:lnTo>
                                <a:pt x="1124661" y="260455"/>
                              </a:lnTo>
                              <a:lnTo>
                                <a:pt x="1126131" y="261633"/>
                              </a:lnTo>
                              <a:lnTo>
                                <a:pt x="1127957" y="264719"/>
                              </a:lnTo>
                              <a:lnTo>
                                <a:pt x="1128811" y="270694"/>
                              </a:lnTo>
                              <a:lnTo>
                                <a:pt x="1128983" y="275984"/>
                              </a:lnTo>
                              <a:lnTo>
                                <a:pt x="1129180" y="277966"/>
                              </a:lnTo>
                              <a:lnTo>
                                <a:pt x="1130385" y="279393"/>
                              </a:lnTo>
                              <a:lnTo>
                                <a:pt x="1132446" y="279408"/>
                              </a:lnTo>
                              <a:lnTo>
                                <a:pt x="1139236" y="275865"/>
                              </a:lnTo>
                              <a:lnTo>
                                <a:pt x="1141353" y="275334"/>
                              </a:lnTo>
                              <a:lnTo>
                                <a:pt x="1143059" y="275816"/>
                              </a:lnTo>
                              <a:lnTo>
                                <a:pt x="1149319" y="280172"/>
                              </a:lnTo>
                              <a:lnTo>
                                <a:pt x="1151643" y="280424"/>
                              </a:lnTo>
                              <a:lnTo>
                                <a:pt x="1155082" y="279868"/>
                              </a:lnTo>
                              <a:lnTo>
                                <a:pt x="1163948" y="276243"/>
                              </a:lnTo>
                              <a:lnTo>
                                <a:pt x="1169622" y="272847"/>
                              </a:lnTo>
                              <a:lnTo>
                                <a:pt x="1170473" y="271877"/>
                              </a:lnTo>
                              <a:lnTo>
                                <a:pt x="1170637" y="270757"/>
                              </a:lnTo>
                              <a:lnTo>
                                <a:pt x="1170591" y="269661"/>
                              </a:lnTo>
                              <a:lnTo>
                                <a:pt x="1170384" y="268834"/>
                              </a:lnTo>
                              <a:lnTo>
                                <a:pt x="1170233" y="267622"/>
                              </a:lnTo>
                              <a:lnTo>
                                <a:pt x="1170185" y="266616"/>
                              </a:lnTo>
                              <a:lnTo>
                                <a:pt x="1171197" y="265145"/>
                              </a:lnTo>
                              <a:lnTo>
                                <a:pt x="1173370" y="263945"/>
                              </a:lnTo>
                              <a:lnTo>
                                <a:pt x="1186085" y="259816"/>
                              </a:lnTo>
                              <a:lnTo>
                                <a:pt x="1188515" y="259562"/>
                              </a:lnTo>
                              <a:lnTo>
                                <a:pt x="1193924" y="266118"/>
                              </a:lnTo>
                              <a:lnTo>
                                <a:pt x="1198029" y="269328"/>
                              </a:lnTo>
                              <a:lnTo>
                                <a:pt x="1204907" y="271249"/>
                              </a:lnTo>
                              <a:lnTo>
                                <a:pt x="1208868" y="275785"/>
                              </a:lnTo>
                              <a:lnTo>
                                <a:pt x="1212424" y="280970"/>
                              </a:lnTo>
                              <a:lnTo>
                                <a:pt x="1217958" y="285009"/>
                              </a:lnTo>
                              <a:lnTo>
                                <a:pt x="1223646" y="286301"/>
                              </a:lnTo>
                              <a:lnTo>
                                <a:pt x="1242417" y="285087"/>
                              </a:lnTo>
                              <a:lnTo>
                                <a:pt x="1243161" y="283494"/>
                              </a:lnTo>
                              <a:lnTo>
                                <a:pt x="1250797" y="273408"/>
                              </a:lnTo>
                              <a:lnTo>
                                <a:pt x="1254183" y="271287"/>
                              </a:lnTo>
                              <a:lnTo>
                                <a:pt x="1257373" y="270231"/>
                              </a:lnTo>
                              <a:lnTo>
                                <a:pt x="1271902" y="270257"/>
                              </a:lnTo>
                              <a:lnTo>
                                <a:pt x="1279579" y="270621"/>
                              </a:lnTo>
                              <a:lnTo>
                                <a:pt x="1291815" y="275302"/>
                              </a:lnTo>
                              <a:lnTo>
                                <a:pt x="1340239" y="304718"/>
                              </a:lnTo>
                              <a:lnTo>
                                <a:pt x="1354285" y="309571"/>
                              </a:lnTo>
                              <a:lnTo>
                                <a:pt x="1365105" y="304999"/>
                              </a:lnTo>
                              <a:lnTo>
                                <a:pt x="1390443" y="303867"/>
                              </a:lnTo>
                              <a:lnTo>
                                <a:pt x="1402129" y="306884"/>
                              </a:lnTo>
                              <a:lnTo>
                                <a:pt x="1409628" y="316206"/>
                              </a:lnTo>
                              <a:lnTo>
                                <a:pt x="1410596" y="324299"/>
                              </a:lnTo>
                              <a:lnTo>
                                <a:pt x="1410740" y="333516"/>
                              </a:lnTo>
                              <a:lnTo>
                                <a:pt x="1412414" y="341089"/>
                              </a:lnTo>
                              <a:lnTo>
                                <a:pt x="1418026" y="344213"/>
                              </a:lnTo>
                              <a:lnTo>
                                <a:pt x="1424640" y="345734"/>
                              </a:lnTo>
                              <a:lnTo>
                                <a:pt x="1428651" y="349602"/>
                              </a:lnTo>
                              <a:lnTo>
                                <a:pt x="1435717" y="359745"/>
                              </a:lnTo>
                              <a:lnTo>
                                <a:pt x="1446690" y="368567"/>
                              </a:lnTo>
                              <a:lnTo>
                                <a:pt x="1477932" y="386474"/>
                              </a:lnTo>
                              <a:lnTo>
                                <a:pt x="1515846" y="421680"/>
                              </a:lnTo>
                              <a:lnTo>
                                <a:pt x="1525504" y="427819"/>
                              </a:lnTo>
                              <a:lnTo>
                                <a:pt x="1528817" y="431512"/>
                              </a:lnTo>
                              <a:lnTo>
                                <a:pt x="1532883" y="434224"/>
                              </a:lnTo>
                              <a:lnTo>
                                <a:pt x="1536388" y="431711"/>
                              </a:lnTo>
                              <a:lnTo>
                                <a:pt x="1539629" y="427545"/>
                              </a:lnTo>
                              <a:lnTo>
                                <a:pt x="1544964" y="423861"/>
                              </a:lnTo>
                              <a:lnTo>
                                <a:pt x="1547734" y="420703"/>
                              </a:lnTo>
                              <a:lnTo>
                                <a:pt x="1551249" y="417772"/>
                              </a:lnTo>
                              <a:lnTo>
                                <a:pt x="1555601" y="417049"/>
                              </a:lnTo>
                              <a:lnTo>
                                <a:pt x="1558488" y="418735"/>
                              </a:lnTo>
                              <a:lnTo>
                                <a:pt x="1560539" y="421803"/>
                              </a:lnTo>
                              <a:lnTo>
                                <a:pt x="1562544" y="425550"/>
                              </a:lnTo>
                              <a:lnTo>
                                <a:pt x="1565296" y="429394"/>
                              </a:lnTo>
                              <a:lnTo>
                                <a:pt x="1568890" y="435740"/>
                              </a:lnTo>
                              <a:lnTo>
                                <a:pt x="1571304" y="435981"/>
                              </a:lnTo>
                              <a:lnTo>
                                <a:pt x="1575755" y="431057"/>
                              </a:lnTo>
                              <a:lnTo>
                                <a:pt x="1579222" y="428716"/>
                              </a:lnTo>
                              <a:lnTo>
                                <a:pt x="1581871" y="431111"/>
                              </a:lnTo>
                              <a:lnTo>
                                <a:pt x="1584449" y="434952"/>
                              </a:lnTo>
                              <a:lnTo>
                                <a:pt x="1590019" y="438230"/>
                              </a:lnTo>
                              <a:lnTo>
                                <a:pt x="1592324" y="441337"/>
                              </a:lnTo>
                              <a:lnTo>
                                <a:pt x="1596408" y="448821"/>
                              </a:lnTo>
                              <a:lnTo>
                                <a:pt x="1596557" y="449094"/>
                              </a:lnTo>
                              <a:lnTo>
                                <a:pt x="1602313" y="459634"/>
                              </a:lnTo>
                              <a:lnTo>
                                <a:pt x="1615097" y="474405"/>
                              </a:lnTo>
                              <a:lnTo>
                                <a:pt x="1620823" y="477820"/>
                              </a:lnTo>
                              <a:lnTo>
                                <a:pt x="1628228" y="479058"/>
                              </a:lnTo>
                              <a:lnTo>
                                <a:pt x="1634598" y="477187"/>
                              </a:lnTo>
                              <a:lnTo>
                                <a:pt x="1645697" y="469166"/>
                              </a:lnTo>
                              <a:lnTo>
                                <a:pt x="1652917" y="467384"/>
                              </a:lnTo>
                              <a:lnTo>
                                <a:pt x="1660852" y="469800"/>
                              </a:lnTo>
                              <a:lnTo>
                                <a:pt x="1671234" y="480335"/>
                              </a:lnTo>
                              <a:lnTo>
                                <a:pt x="1677664" y="482666"/>
                              </a:lnTo>
                              <a:lnTo>
                                <a:pt x="1685584" y="483613"/>
                              </a:lnTo>
                              <a:lnTo>
                                <a:pt x="1702549" y="490090"/>
                              </a:lnTo>
                              <a:lnTo>
                                <a:pt x="1696161" y="508971"/>
                              </a:lnTo>
                              <a:lnTo>
                                <a:pt x="1692785" y="511520"/>
                              </a:lnTo>
                              <a:lnTo>
                                <a:pt x="1688305" y="511647"/>
                              </a:lnTo>
                              <a:lnTo>
                                <a:pt x="1685459" y="510464"/>
                              </a:lnTo>
                              <a:lnTo>
                                <a:pt x="1683533" y="510183"/>
                              </a:lnTo>
                              <a:lnTo>
                                <a:pt x="1680079" y="511089"/>
                              </a:lnTo>
                              <a:lnTo>
                                <a:pt x="1678272" y="512771"/>
                              </a:lnTo>
                              <a:lnTo>
                                <a:pt x="1677281" y="514337"/>
                              </a:lnTo>
                              <a:lnTo>
                                <a:pt x="1675651" y="519636"/>
                              </a:lnTo>
                              <a:lnTo>
                                <a:pt x="1675354" y="521222"/>
                              </a:lnTo>
                              <a:lnTo>
                                <a:pt x="1673919" y="532533"/>
                              </a:lnTo>
                              <a:lnTo>
                                <a:pt x="1673972" y="536182"/>
                              </a:lnTo>
                              <a:lnTo>
                                <a:pt x="1674105" y="537923"/>
                              </a:lnTo>
                              <a:lnTo>
                                <a:pt x="1674632" y="541048"/>
                              </a:lnTo>
                              <a:lnTo>
                                <a:pt x="1675528" y="543873"/>
                              </a:lnTo>
                              <a:lnTo>
                                <a:pt x="1676108" y="546937"/>
                              </a:lnTo>
                              <a:lnTo>
                                <a:pt x="1675479" y="547834"/>
                              </a:lnTo>
                              <a:lnTo>
                                <a:pt x="1674845" y="548286"/>
                              </a:lnTo>
                              <a:lnTo>
                                <a:pt x="1668331" y="548720"/>
                              </a:lnTo>
                              <a:lnTo>
                                <a:pt x="1665242" y="549429"/>
                              </a:lnTo>
                              <a:lnTo>
                                <a:pt x="1645500" y="568937"/>
                              </a:lnTo>
                              <a:lnTo>
                                <a:pt x="1644262" y="569635"/>
                              </a:lnTo>
                              <a:lnTo>
                                <a:pt x="1632218" y="573042"/>
                              </a:lnTo>
                              <a:lnTo>
                                <a:pt x="1611345" y="582315"/>
                              </a:lnTo>
                              <a:lnTo>
                                <a:pt x="1604233" y="582753"/>
                              </a:lnTo>
                              <a:lnTo>
                                <a:pt x="1601526" y="581573"/>
                              </a:lnTo>
                              <a:lnTo>
                                <a:pt x="1599553" y="582157"/>
                              </a:lnTo>
                              <a:lnTo>
                                <a:pt x="1597535" y="583452"/>
                              </a:lnTo>
                              <a:lnTo>
                                <a:pt x="1594622" y="586085"/>
                              </a:lnTo>
                              <a:lnTo>
                                <a:pt x="1592489" y="586818"/>
                              </a:lnTo>
                              <a:lnTo>
                                <a:pt x="1590831" y="586926"/>
                              </a:lnTo>
                              <a:lnTo>
                                <a:pt x="1589863" y="586494"/>
                              </a:lnTo>
                              <a:lnTo>
                                <a:pt x="1589055" y="585971"/>
                              </a:lnTo>
                              <a:lnTo>
                                <a:pt x="1588348" y="585004"/>
                              </a:lnTo>
                              <a:lnTo>
                                <a:pt x="1587693" y="583857"/>
                              </a:lnTo>
                              <a:lnTo>
                                <a:pt x="1587196" y="582445"/>
                              </a:lnTo>
                              <a:lnTo>
                                <a:pt x="1586487" y="581257"/>
                              </a:lnTo>
                              <a:lnTo>
                                <a:pt x="1585442" y="580293"/>
                              </a:lnTo>
                              <a:lnTo>
                                <a:pt x="1581089" y="578552"/>
                              </a:lnTo>
                              <a:lnTo>
                                <a:pt x="1580010" y="577706"/>
                              </a:lnTo>
                              <a:lnTo>
                                <a:pt x="1579142" y="576592"/>
                              </a:lnTo>
                              <a:lnTo>
                                <a:pt x="1578168" y="575568"/>
                              </a:lnTo>
                              <a:lnTo>
                                <a:pt x="1576982" y="574723"/>
                              </a:lnTo>
                              <a:lnTo>
                                <a:pt x="1560298" y="571749"/>
                              </a:lnTo>
                              <a:lnTo>
                                <a:pt x="1540079" y="573463"/>
                              </a:lnTo>
                              <a:lnTo>
                                <a:pt x="1537400" y="573016"/>
                              </a:lnTo>
                              <a:lnTo>
                                <a:pt x="1531165" y="569584"/>
                              </a:lnTo>
                              <a:lnTo>
                                <a:pt x="1520750" y="566955"/>
                              </a:lnTo>
                              <a:lnTo>
                                <a:pt x="1515079" y="566544"/>
                              </a:lnTo>
                              <a:lnTo>
                                <a:pt x="1508293" y="567292"/>
                              </a:lnTo>
                              <a:lnTo>
                                <a:pt x="1504119" y="569127"/>
                              </a:lnTo>
                              <a:lnTo>
                                <a:pt x="1503482" y="569738"/>
                              </a:lnTo>
                              <a:lnTo>
                                <a:pt x="1503218" y="570170"/>
                              </a:lnTo>
                              <a:lnTo>
                                <a:pt x="1502848" y="570764"/>
                              </a:lnTo>
                              <a:lnTo>
                                <a:pt x="1502376" y="571889"/>
                              </a:lnTo>
                              <a:lnTo>
                                <a:pt x="1501852" y="573341"/>
                              </a:lnTo>
                              <a:lnTo>
                                <a:pt x="1501491" y="575000"/>
                              </a:lnTo>
                              <a:lnTo>
                                <a:pt x="1501236" y="576701"/>
                              </a:lnTo>
                              <a:lnTo>
                                <a:pt x="1501142" y="578340"/>
                              </a:lnTo>
                              <a:lnTo>
                                <a:pt x="1501110" y="581207"/>
                              </a:lnTo>
                              <a:lnTo>
                                <a:pt x="1500957" y="582139"/>
                              </a:lnTo>
                              <a:lnTo>
                                <a:pt x="1500485" y="583340"/>
                              </a:lnTo>
                              <a:lnTo>
                                <a:pt x="1499690" y="584365"/>
                              </a:lnTo>
                              <a:lnTo>
                                <a:pt x="1493200" y="589570"/>
                              </a:lnTo>
                              <a:lnTo>
                                <a:pt x="1489862" y="594145"/>
                              </a:lnTo>
                              <a:lnTo>
                                <a:pt x="1483338" y="597664"/>
                              </a:lnTo>
                              <a:lnTo>
                                <a:pt x="1473828" y="600786"/>
                              </a:lnTo>
                              <a:lnTo>
                                <a:pt x="1468599" y="603568"/>
                              </a:lnTo>
                              <a:lnTo>
                                <a:pt x="1463982" y="604602"/>
                              </a:lnTo>
                              <a:lnTo>
                                <a:pt x="1449126" y="603934"/>
                              </a:lnTo>
                              <a:lnTo>
                                <a:pt x="1432853" y="605245"/>
                              </a:lnTo>
                              <a:lnTo>
                                <a:pt x="1421342" y="609849"/>
                              </a:lnTo>
                              <a:lnTo>
                                <a:pt x="1420172" y="611733"/>
                              </a:lnTo>
                              <a:lnTo>
                                <a:pt x="1420936" y="614670"/>
                              </a:lnTo>
                              <a:lnTo>
                                <a:pt x="1420837" y="616649"/>
                              </a:lnTo>
                              <a:lnTo>
                                <a:pt x="1419938" y="619371"/>
                              </a:lnTo>
                              <a:lnTo>
                                <a:pt x="1419572" y="621412"/>
                              </a:lnTo>
                              <a:lnTo>
                                <a:pt x="1419687" y="623126"/>
                              </a:lnTo>
                              <a:lnTo>
                                <a:pt x="1420451" y="626078"/>
                              </a:lnTo>
                              <a:lnTo>
                                <a:pt x="1420725" y="627656"/>
                              </a:lnTo>
                              <a:lnTo>
                                <a:pt x="1420787" y="629340"/>
                              </a:lnTo>
                              <a:lnTo>
                                <a:pt x="1420794" y="631027"/>
                              </a:lnTo>
                              <a:lnTo>
                                <a:pt x="1419852" y="636127"/>
                              </a:lnTo>
                              <a:lnTo>
                                <a:pt x="1419645" y="637814"/>
                              </a:lnTo>
                              <a:lnTo>
                                <a:pt x="1419706" y="639526"/>
                              </a:lnTo>
                              <a:lnTo>
                                <a:pt x="1420089" y="641164"/>
                              </a:lnTo>
                              <a:lnTo>
                                <a:pt x="1420576" y="642271"/>
                              </a:lnTo>
                              <a:lnTo>
                                <a:pt x="1422089" y="644746"/>
                              </a:lnTo>
                              <a:lnTo>
                                <a:pt x="1425778" y="653684"/>
                              </a:lnTo>
                              <a:lnTo>
                                <a:pt x="1427343" y="655568"/>
                              </a:lnTo>
                              <a:lnTo>
                                <a:pt x="1431837" y="660126"/>
                              </a:lnTo>
                              <a:lnTo>
                                <a:pt x="1432596" y="661512"/>
                              </a:lnTo>
                              <a:lnTo>
                                <a:pt x="1432939" y="665840"/>
                              </a:lnTo>
                              <a:lnTo>
                                <a:pt x="1433440" y="669428"/>
                              </a:lnTo>
                              <a:lnTo>
                                <a:pt x="1435137" y="676069"/>
                              </a:lnTo>
                              <a:lnTo>
                                <a:pt x="1436869" y="678556"/>
                              </a:lnTo>
                              <a:lnTo>
                                <a:pt x="1438701" y="679714"/>
                              </a:lnTo>
                              <a:lnTo>
                                <a:pt x="1442353" y="679695"/>
                              </a:lnTo>
                              <a:lnTo>
                                <a:pt x="1444777" y="680982"/>
                              </a:lnTo>
                              <a:lnTo>
                                <a:pt x="1447635" y="682978"/>
                              </a:lnTo>
                              <a:lnTo>
                                <a:pt x="1451187" y="690345"/>
                              </a:lnTo>
                              <a:lnTo>
                                <a:pt x="1464460" y="716538"/>
                              </a:lnTo>
                              <a:lnTo>
                                <a:pt x="1476703" y="734724"/>
                              </a:lnTo>
                              <a:lnTo>
                                <a:pt x="1479630" y="737719"/>
                              </a:lnTo>
                              <a:lnTo>
                                <a:pt x="1481573" y="738445"/>
                              </a:lnTo>
                              <a:lnTo>
                                <a:pt x="1482808" y="737905"/>
                              </a:lnTo>
                              <a:lnTo>
                                <a:pt x="1486711" y="734064"/>
                              </a:lnTo>
                              <a:lnTo>
                                <a:pt x="1487890" y="733319"/>
                              </a:lnTo>
                              <a:lnTo>
                                <a:pt x="1489663" y="732892"/>
                              </a:lnTo>
                              <a:lnTo>
                                <a:pt x="1491782" y="733112"/>
                              </a:lnTo>
                              <a:lnTo>
                                <a:pt x="1495293" y="734683"/>
                              </a:lnTo>
                              <a:lnTo>
                                <a:pt x="1496489" y="736418"/>
                              </a:lnTo>
                              <a:lnTo>
                                <a:pt x="1496826" y="738189"/>
                              </a:lnTo>
                              <a:lnTo>
                                <a:pt x="1496353" y="739669"/>
                              </a:lnTo>
                              <a:lnTo>
                                <a:pt x="1495662" y="740975"/>
                              </a:lnTo>
                              <a:lnTo>
                                <a:pt x="1493955" y="743249"/>
                              </a:lnTo>
                              <a:lnTo>
                                <a:pt x="1488221" y="749628"/>
                              </a:lnTo>
                              <a:lnTo>
                                <a:pt x="1487422" y="750846"/>
                              </a:lnTo>
                              <a:lnTo>
                                <a:pt x="1486731" y="752120"/>
                              </a:lnTo>
                              <a:lnTo>
                                <a:pt x="1486310" y="753602"/>
                              </a:lnTo>
                              <a:lnTo>
                                <a:pt x="1486106" y="755170"/>
                              </a:lnTo>
                              <a:lnTo>
                                <a:pt x="1485953" y="764139"/>
                              </a:lnTo>
                              <a:lnTo>
                                <a:pt x="1486189" y="766989"/>
                              </a:lnTo>
                              <a:lnTo>
                                <a:pt x="1487142" y="772242"/>
                              </a:lnTo>
                              <a:lnTo>
                                <a:pt x="1487916" y="774957"/>
                              </a:lnTo>
                              <a:lnTo>
                                <a:pt x="1488757" y="776960"/>
                              </a:lnTo>
                              <a:lnTo>
                                <a:pt x="1489520" y="778152"/>
                              </a:lnTo>
                              <a:lnTo>
                                <a:pt x="1491261" y="780252"/>
                              </a:lnTo>
                              <a:lnTo>
                                <a:pt x="1492292" y="781176"/>
                              </a:lnTo>
                              <a:lnTo>
                                <a:pt x="1493217" y="782234"/>
                              </a:lnTo>
                              <a:lnTo>
                                <a:pt x="1502990" y="797720"/>
                              </a:lnTo>
                              <a:lnTo>
                                <a:pt x="1504908" y="801370"/>
                              </a:lnTo>
                              <a:lnTo>
                                <a:pt x="1505683" y="803906"/>
                              </a:lnTo>
                              <a:lnTo>
                                <a:pt x="1504716" y="804533"/>
                              </a:lnTo>
                              <a:lnTo>
                                <a:pt x="1503151" y="804634"/>
                              </a:lnTo>
                              <a:lnTo>
                                <a:pt x="1496717" y="803203"/>
                              </a:lnTo>
                              <a:lnTo>
                                <a:pt x="1495097" y="803156"/>
                              </a:lnTo>
                              <a:lnTo>
                                <a:pt x="1493533" y="803434"/>
                              </a:lnTo>
                              <a:lnTo>
                                <a:pt x="1492080" y="803889"/>
                              </a:lnTo>
                              <a:lnTo>
                                <a:pt x="1489642" y="805220"/>
                              </a:lnTo>
                              <a:lnTo>
                                <a:pt x="1488569" y="806159"/>
                              </a:lnTo>
                              <a:lnTo>
                                <a:pt x="1487713" y="807288"/>
                              </a:lnTo>
                              <a:lnTo>
                                <a:pt x="1487129" y="808593"/>
                              </a:lnTo>
                              <a:lnTo>
                                <a:pt x="1486760" y="809954"/>
                              </a:lnTo>
                              <a:lnTo>
                                <a:pt x="1486613" y="812023"/>
                              </a:lnTo>
                              <a:lnTo>
                                <a:pt x="1486402" y="812795"/>
                              </a:lnTo>
                              <a:lnTo>
                                <a:pt x="1486083" y="813506"/>
                              </a:lnTo>
                              <a:lnTo>
                                <a:pt x="1485389" y="814663"/>
                              </a:lnTo>
                              <a:lnTo>
                                <a:pt x="1484754" y="816469"/>
                              </a:lnTo>
                              <a:lnTo>
                                <a:pt x="1484444" y="818570"/>
                              </a:lnTo>
                              <a:lnTo>
                                <a:pt x="1484000" y="824662"/>
                              </a:lnTo>
                              <a:lnTo>
                                <a:pt x="1509241" y="858017"/>
                              </a:lnTo>
                              <a:lnTo>
                                <a:pt x="1510877" y="859630"/>
                              </a:lnTo>
                              <a:lnTo>
                                <a:pt x="1512799" y="860945"/>
                              </a:lnTo>
                              <a:lnTo>
                                <a:pt x="1514048" y="861555"/>
                              </a:lnTo>
                              <a:lnTo>
                                <a:pt x="1518658" y="862877"/>
                              </a:lnTo>
                              <a:lnTo>
                                <a:pt x="1528976" y="871420"/>
                              </a:lnTo>
                              <a:lnTo>
                                <a:pt x="1530075" y="873243"/>
                              </a:lnTo>
                              <a:lnTo>
                                <a:pt x="1531125" y="875732"/>
                              </a:lnTo>
                              <a:lnTo>
                                <a:pt x="1530800" y="877818"/>
                              </a:lnTo>
                              <a:lnTo>
                                <a:pt x="1530278" y="879994"/>
                              </a:lnTo>
                              <a:lnTo>
                                <a:pt x="1529840" y="883588"/>
                              </a:lnTo>
                              <a:lnTo>
                                <a:pt x="1529023" y="885177"/>
                              </a:lnTo>
                              <a:lnTo>
                                <a:pt x="1528004" y="886250"/>
                              </a:lnTo>
                              <a:lnTo>
                                <a:pt x="1522169" y="887940"/>
                              </a:lnTo>
                              <a:lnTo>
                                <a:pt x="1512377" y="889289"/>
                              </a:lnTo>
                              <a:lnTo>
                                <a:pt x="1508687" y="890708"/>
                              </a:lnTo>
                              <a:lnTo>
                                <a:pt x="1506261" y="892204"/>
                              </a:lnTo>
                              <a:lnTo>
                                <a:pt x="1505508" y="892919"/>
                              </a:lnTo>
                              <a:lnTo>
                                <a:pt x="1505518" y="894160"/>
                              </a:lnTo>
                              <a:lnTo>
                                <a:pt x="1505798" y="895399"/>
                              </a:lnTo>
                              <a:lnTo>
                                <a:pt x="1506090" y="898146"/>
                              </a:lnTo>
                              <a:lnTo>
                                <a:pt x="1506428" y="899799"/>
                              </a:lnTo>
                              <a:lnTo>
                                <a:pt x="1506869" y="900712"/>
                              </a:lnTo>
                              <a:lnTo>
                                <a:pt x="1507904" y="901367"/>
                              </a:lnTo>
                              <a:lnTo>
                                <a:pt x="1510675" y="902425"/>
                              </a:lnTo>
                              <a:lnTo>
                                <a:pt x="1513090" y="903913"/>
                              </a:lnTo>
                              <a:lnTo>
                                <a:pt x="1513856" y="904778"/>
                              </a:lnTo>
                              <a:lnTo>
                                <a:pt x="1514241" y="905471"/>
                              </a:lnTo>
                              <a:lnTo>
                                <a:pt x="1514522" y="906679"/>
                              </a:lnTo>
                              <a:lnTo>
                                <a:pt x="1514695" y="908008"/>
                              </a:lnTo>
                              <a:lnTo>
                                <a:pt x="1515030" y="909247"/>
                              </a:lnTo>
                              <a:lnTo>
                                <a:pt x="1515525" y="910129"/>
                              </a:lnTo>
                              <a:lnTo>
                                <a:pt x="1516565" y="911303"/>
                              </a:lnTo>
                              <a:lnTo>
                                <a:pt x="1517720" y="913420"/>
                              </a:lnTo>
                              <a:lnTo>
                                <a:pt x="1517733" y="915002"/>
                              </a:lnTo>
                              <a:lnTo>
                                <a:pt x="1517148" y="916338"/>
                              </a:lnTo>
                              <a:lnTo>
                                <a:pt x="1513324" y="919604"/>
                              </a:lnTo>
                              <a:lnTo>
                                <a:pt x="1511481" y="921924"/>
                              </a:lnTo>
                              <a:lnTo>
                                <a:pt x="1510948" y="923080"/>
                              </a:lnTo>
                              <a:lnTo>
                                <a:pt x="1511175" y="924379"/>
                              </a:lnTo>
                              <a:lnTo>
                                <a:pt x="1515589" y="931349"/>
                              </a:lnTo>
                              <a:lnTo>
                                <a:pt x="1517778" y="933635"/>
                              </a:lnTo>
                              <a:lnTo>
                                <a:pt x="1519198" y="934836"/>
                              </a:lnTo>
                              <a:lnTo>
                                <a:pt x="1520852" y="937984"/>
                              </a:lnTo>
                              <a:lnTo>
                                <a:pt x="1521729" y="938951"/>
                              </a:lnTo>
                              <a:lnTo>
                                <a:pt x="1522925" y="939267"/>
                              </a:lnTo>
                              <a:lnTo>
                                <a:pt x="1525686" y="938445"/>
                              </a:lnTo>
                              <a:lnTo>
                                <a:pt x="1527374" y="939111"/>
                              </a:lnTo>
                              <a:lnTo>
                                <a:pt x="1527931" y="940762"/>
                              </a:lnTo>
                              <a:lnTo>
                                <a:pt x="1527806" y="945137"/>
                              </a:lnTo>
                              <a:lnTo>
                                <a:pt x="1528156" y="947971"/>
                              </a:lnTo>
                              <a:lnTo>
                                <a:pt x="1528493" y="949237"/>
                              </a:lnTo>
                              <a:lnTo>
                                <a:pt x="1529434" y="949334"/>
                              </a:lnTo>
                              <a:lnTo>
                                <a:pt x="1530187" y="948455"/>
                              </a:lnTo>
                              <a:lnTo>
                                <a:pt x="1530865" y="947356"/>
                              </a:lnTo>
                              <a:lnTo>
                                <a:pt x="1531610" y="945635"/>
                              </a:lnTo>
                              <a:lnTo>
                                <a:pt x="1531895" y="945161"/>
                              </a:lnTo>
                              <a:lnTo>
                                <a:pt x="1532652" y="944858"/>
                              </a:lnTo>
                              <a:lnTo>
                                <a:pt x="1533631" y="945026"/>
                              </a:lnTo>
                              <a:lnTo>
                                <a:pt x="1535225" y="947200"/>
                              </a:lnTo>
                              <a:lnTo>
                                <a:pt x="1535785" y="949189"/>
                              </a:lnTo>
                              <a:lnTo>
                                <a:pt x="1536075" y="951227"/>
                              </a:lnTo>
                              <a:lnTo>
                                <a:pt x="1536068" y="956591"/>
                              </a:lnTo>
                              <a:lnTo>
                                <a:pt x="1535811" y="958247"/>
                              </a:lnTo>
                              <a:lnTo>
                                <a:pt x="1535336" y="959789"/>
                              </a:lnTo>
                              <a:lnTo>
                                <a:pt x="1534642" y="961111"/>
                              </a:lnTo>
                              <a:lnTo>
                                <a:pt x="1533728" y="962166"/>
                              </a:lnTo>
                              <a:lnTo>
                                <a:pt x="1531548" y="963472"/>
                              </a:lnTo>
                              <a:lnTo>
                                <a:pt x="1526614" y="964474"/>
                              </a:lnTo>
                              <a:lnTo>
                                <a:pt x="1519470" y="967741"/>
                              </a:lnTo>
                              <a:lnTo>
                                <a:pt x="1518338" y="968815"/>
                              </a:lnTo>
                              <a:lnTo>
                                <a:pt x="1516561" y="970823"/>
                              </a:lnTo>
                              <a:lnTo>
                                <a:pt x="1513683" y="977747"/>
                              </a:lnTo>
                              <a:lnTo>
                                <a:pt x="1513212" y="980069"/>
                              </a:lnTo>
                              <a:lnTo>
                                <a:pt x="1513226" y="981858"/>
                              </a:lnTo>
                              <a:lnTo>
                                <a:pt x="1514445" y="984641"/>
                              </a:lnTo>
                              <a:lnTo>
                                <a:pt x="1515272" y="986142"/>
                              </a:lnTo>
                              <a:lnTo>
                                <a:pt x="1516042" y="987170"/>
                              </a:lnTo>
                              <a:lnTo>
                                <a:pt x="1517028" y="988137"/>
                              </a:lnTo>
                              <a:lnTo>
                                <a:pt x="1518176" y="988926"/>
                              </a:lnTo>
                              <a:lnTo>
                                <a:pt x="1519541" y="989550"/>
                              </a:lnTo>
                              <a:lnTo>
                                <a:pt x="1521120" y="989818"/>
                              </a:lnTo>
                              <a:lnTo>
                                <a:pt x="1522641" y="989629"/>
                              </a:lnTo>
                              <a:lnTo>
                                <a:pt x="1524225" y="990442"/>
                              </a:lnTo>
                              <a:lnTo>
                                <a:pt x="1525600" y="992323"/>
                              </a:lnTo>
                              <a:lnTo>
                                <a:pt x="1526902" y="998252"/>
                              </a:lnTo>
                              <a:lnTo>
                                <a:pt x="1526927" y="1001208"/>
                              </a:lnTo>
                              <a:lnTo>
                                <a:pt x="1526457" y="1003487"/>
                              </a:lnTo>
                              <a:lnTo>
                                <a:pt x="1523617" y="1008741"/>
                              </a:lnTo>
                              <a:lnTo>
                                <a:pt x="1521896" y="1011163"/>
                              </a:lnTo>
                              <a:lnTo>
                                <a:pt x="1520118" y="1013351"/>
                              </a:lnTo>
                              <a:lnTo>
                                <a:pt x="1511613" y="1020719"/>
                              </a:lnTo>
                              <a:lnTo>
                                <a:pt x="1504296" y="1024973"/>
                              </a:lnTo>
                              <a:lnTo>
                                <a:pt x="1492109" y="1028932"/>
                              </a:lnTo>
                              <a:lnTo>
                                <a:pt x="1489831" y="1030354"/>
                              </a:lnTo>
                              <a:lnTo>
                                <a:pt x="1488862" y="1031868"/>
                              </a:lnTo>
                              <a:lnTo>
                                <a:pt x="1488491" y="1033450"/>
                              </a:lnTo>
                              <a:lnTo>
                                <a:pt x="1488772" y="1034661"/>
                              </a:lnTo>
                              <a:lnTo>
                                <a:pt x="1489104" y="1035337"/>
                              </a:lnTo>
                              <a:lnTo>
                                <a:pt x="1489927" y="1036160"/>
                              </a:lnTo>
                              <a:lnTo>
                                <a:pt x="1495369" y="1040288"/>
                              </a:lnTo>
                              <a:lnTo>
                                <a:pt x="1496137" y="1041081"/>
                              </a:lnTo>
                              <a:lnTo>
                                <a:pt x="1496419" y="1042408"/>
                              </a:lnTo>
                              <a:lnTo>
                                <a:pt x="1496654" y="1044771"/>
                              </a:lnTo>
                              <a:lnTo>
                                <a:pt x="1496416" y="1049441"/>
                              </a:lnTo>
                              <a:lnTo>
                                <a:pt x="1495889" y="1051928"/>
                              </a:lnTo>
                              <a:lnTo>
                                <a:pt x="1495030" y="1053738"/>
                              </a:lnTo>
                              <a:lnTo>
                                <a:pt x="1494001" y="1054662"/>
                              </a:lnTo>
                              <a:lnTo>
                                <a:pt x="1492625" y="1055381"/>
                              </a:lnTo>
                              <a:lnTo>
                                <a:pt x="1491392" y="1055743"/>
                              </a:lnTo>
                              <a:lnTo>
                                <a:pt x="1487886" y="1055916"/>
                              </a:lnTo>
                              <a:lnTo>
                                <a:pt x="1470529" y="1055557"/>
                              </a:lnTo>
                              <a:lnTo>
                                <a:pt x="1463503" y="1056664"/>
                              </a:lnTo>
                              <a:lnTo>
                                <a:pt x="1454420" y="1060382"/>
                              </a:lnTo>
                              <a:lnTo>
                                <a:pt x="1407693" y="1060616"/>
                              </a:lnTo>
                              <a:lnTo>
                                <a:pt x="1387783" y="1063833"/>
                              </a:lnTo>
                              <a:lnTo>
                                <a:pt x="1384841" y="1065054"/>
                              </a:lnTo>
                              <a:lnTo>
                                <a:pt x="1384354" y="1066384"/>
                              </a:lnTo>
                              <a:lnTo>
                                <a:pt x="1384413" y="1067863"/>
                              </a:lnTo>
                              <a:lnTo>
                                <a:pt x="1384690" y="1069398"/>
                              </a:lnTo>
                              <a:lnTo>
                                <a:pt x="1384749" y="1070905"/>
                              </a:lnTo>
                              <a:lnTo>
                                <a:pt x="1384427" y="1072383"/>
                              </a:lnTo>
                              <a:lnTo>
                                <a:pt x="1381653" y="1075435"/>
                              </a:lnTo>
                              <a:lnTo>
                                <a:pt x="1378772" y="1079286"/>
                              </a:lnTo>
                              <a:lnTo>
                                <a:pt x="1374035" y="1083435"/>
                              </a:lnTo>
                              <a:lnTo>
                                <a:pt x="1371728" y="1084416"/>
                              </a:lnTo>
                              <a:lnTo>
                                <a:pt x="1369709" y="1084776"/>
                              </a:lnTo>
                              <a:lnTo>
                                <a:pt x="1359392" y="1083586"/>
                              </a:lnTo>
                              <a:lnTo>
                                <a:pt x="1357210" y="1084419"/>
                              </a:lnTo>
                              <a:lnTo>
                                <a:pt x="1355903" y="1085601"/>
                              </a:lnTo>
                              <a:lnTo>
                                <a:pt x="1355742" y="1087096"/>
                              </a:lnTo>
                              <a:lnTo>
                                <a:pt x="1355907" y="1088263"/>
                              </a:lnTo>
                              <a:lnTo>
                                <a:pt x="1356072" y="1088793"/>
                              </a:lnTo>
                              <a:lnTo>
                                <a:pt x="1356291" y="1089296"/>
                              </a:lnTo>
                              <a:lnTo>
                                <a:pt x="1356839" y="1090286"/>
                              </a:lnTo>
                              <a:lnTo>
                                <a:pt x="1361602" y="1096821"/>
                              </a:lnTo>
                              <a:lnTo>
                                <a:pt x="1362150" y="1097854"/>
                              </a:lnTo>
                              <a:lnTo>
                                <a:pt x="1362425" y="1098770"/>
                              </a:lnTo>
                              <a:lnTo>
                                <a:pt x="1363034" y="1103114"/>
                              </a:lnTo>
                              <a:lnTo>
                                <a:pt x="1371893" y="1107527"/>
                              </a:lnTo>
                              <a:lnTo>
                                <a:pt x="1373043" y="1108868"/>
                              </a:lnTo>
                              <a:lnTo>
                                <a:pt x="1375201" y="1112157"/>
                              </a:lnTo>
                              <a:lnTo>
                                <a:pt x="1376842" y="1113291"/>
                              </a:lnTo>
                              <a:lnTo>
                                <a:pt x="1378756" y="1113655"/>
                              </a:lnTo>
                              <a:lnTo>
                                <a:pt x="1381267" y="1112924"/>
                              </a:lnTo>
                              <a:lnTo>
                                <a:pt x="1382196" y="1113054"/>
                              </a:lnTo>
                              <a:lnTo>
                                <a:pt x="1382527" y="1113969"/>
                              </a:lnTo>
                              <a:lnTo>
                                <a:pt x="1382148" y="1115271"/>
                              </a:lnTo>
                              <a:lnTo>
                                <a:pt x="1381222" y="1116279"/>
                              </a:lnTo>
                              <a:lnTo>
                                <a:pt x="1375982" y="1118658"/>
                              </a:lnTo>
                              <a:lnTo>
                                <a:pt x="1374837" y="1119429"/>
                              </a:lnTo>
                              <a:lnTo>
                                <a:pt x="1372912" y="1121798"/>
                              </a:lnTo>
                              <a:lnTo>
                                <a:pt x="1371832" y="1127061"/>
                              </a:lnTo>
                              <a:lnTo>
                                <a:pt x="1371134" y="1132619"/>
                              </a:lnTo>
                              <a:lnTo>
                                <a:pt x="1371300" y="1133415"/>
                              </a:lnTo>
                              <a:lnTo>
                                <a:pt x="1371850" y="1134803"/>
                              </a:lnTo>
                              <a:lnTo>
                                <a:pt x="1377785" y="1138809"/>
                              </a:lnTo>
                              <a:lnTo>
                                <a:pt x="1378992" y="1140016"/>
                              </a:lnTo>
                              <a:lnTo>
                                <a:pt x="1380038" y="1142762"/>
                              </a:lnTo>
                              <a:lnTo>
                                <a:pt x="1381102" y="1151446"/>
                              </a:lnTo>
                              <a:lnTo>
                                <a:pt x="1381055" y="1154254"/>
                              </a:lnTo>
                              <a:lnTo>
                                <a:pt x="1380676" y="1156028"/>
                              </a:lnTo>
                              <a:lnTo>
                                <a:pt x="1380186" y="1156770"/>
                              </a:lnTo>
                              <a:lnTo>
                                <a:pt x="1379423" y="1157688"/>
                              </a:lnTo>
                              <a:lnTo>
                                <a:pt x="1378714" y="1158842"/>
                              </a:lnTo>
                              <a:lnTo>
                                <a:pt x="1377518" y="1161696"/>
                              </a:lnTo>
                              <a:lnTo>
                                <a:pt x="1376754" y="1162955"/>
                              </a:lnTo>
                              <a:lnTo>
                                <a:pt x="1375716" y="1163830"/>
                              </a:lnTo>
                              <a:lnTo>
                                <a:pt x="1373019" y="1164945"/>
                              </a:lnTo>
                              <a:lnTo>
                                <a:pt x="1371707" y="1165983"/>
                              </a:lnTo>
                              <a:lnTo>
                                <a:pt x="1370506" y="1167493"/>
                              </a:lnTo>
                              <a:lnTo>
                                <a:pt x="1369308" y="1170185"/>
                              </a:lnTo>
                              <a:lnTo>
                                <a:pt x="1368161" y="1171635"/>
                              </a:lnTo>
                              <a:lnTo>
                                <a:pt x="1366850" y="1172643"/>
                              </a:lnTo>
                              <a:lnTo>
                                <a:pt x="1362089" y="1174693"/>
                              </a:lnTo>
                              <a:lnTo>
                                <a:pt x="1360340" y="1176557"/>
                              </a:lnTo>
                              <a:lnTo>
                                <a:pt x="1359632" y="1178184"/>
                              </a:lnTo>
                              <a:lnTo>
                                <a:pt x="1359648" y="1186548"/>
                              </a:lnTo>
                              <a:lnTo>
                                <a:pt x="1358854" y="1200883"/>
                              </a:lnTo>
                              <a:lnTo>
                                <a:pt x="1359023" y="1203631"/>
                              </a:lnTo>
                              <a:lnTo>
                                <a:pt x="1359244" y="1204074"/>
                              </a:lnTo>
                              <a:lnTo>
                                <a:pt x="1359631" y="1205787"/>
                              </a:lnTo>
                              <a:lnTo>
                                <a:pt x="1360522" y="1212730"/>
                              </a:lnTo>
                              <a:lnTo>
                                <a:pt x="1361020" y="1215122"/>
                              </a:lnTo>
                              <a:lnTo>
                                <a:pt x="1361517" y="1216482"/>
                              </a:lnTo>
                              <a:lnTo>
                                <a:pt x="1363331" y="1218104"/>
                              </a:lnTo>
                              <a:lnTo>
                                <a:pt x="1365145" y="1220168"/>
                              </a:lnTo>
                              <a:lnTo>
                                <a:pt x="1365916" y="1221318"/>
                              </a:lnTo>
                              <a:lnTo>
                                <a:pt x="1367786" y="1223413"/>
                              </a:lnTo>
                              <a:lnTo>
                                <a:pt x="1369985" y="1225151"/>
                              </a:lnTo>
                              <a:lnTo>
                                <a:pt x="1372458" y="1226683"/>
                              </a:lnTo>
                              <a:lnTo>
                                <a:pt x="1373558" y="1227538"/>
                              </a:lnTo>
                              <a:lnTo>
                                <a:pt x="1374623" y="1229248"/>
                              </a:lnTo>
                              <a:lnTo>
                                <a:pt x="1375452" y="1231492"/>
                              </a:lnTo>
                              <a:lnTo>
                                <a:pt x="1376785" y="1237458"/>
                              </a:lnTo>
                              <a:lnTo>
                                <a:pt x="1377448" y="1239053"/>
                              </a:lnTo>
                              <a:lnTo>
                                <a:pt x="1380314" y="1243064"/>
                              </a:lnTo>
                              <a:lnTo>
                                <a:pt x="1382472" y="1248791"/>
                              </a:lnTo>
                              <a:lnTo>
                                <a:pt x="1383243" y="1249646"/>
                              </a:lnTo>
                              <a:lnTo>
                                <a:pt x="1387428" y="1253166"/>
                              </a:lnTo>
                              <a:lnTo>
                                <a:pt x="1388477" y="1254686"/>
                              </a:lnTo>
                              <a:lnTo>
                                <a:pt x="1389527" y="1256838"/>
                              </a:lnTo>
                              <a:lnTo>
                                <a:pt x="1391027" y="1261947"/>
                              </a:lnTo>
                              <a:lnTo>
                                <a:pt x="1391366" y="1264989"/>
                              </a:lnTo>
                              <a:lnTo>
                                <a:pt x="1391353" y="1278201"/>
                              </a:lnTo>
                              <a:lnTo>
                                <a:pt x="1401555" y="1296756"/>
                              </a:lnTo>
                              <a:lnTo>
                                <a:pt x="1384288" y="1306888"/>
                              </a:lnTo>
                              <a:lnTo>
                                <a:pt x="1378087" y="1314175"/>
                              </a:lnTo>
                              <a:lnTo>
                                <a:pt x="1377486" y="1316364"/>
                              </a:lnTo>
                              <a:lnTo>
                                <a:pt x="1377325" y="1317635"/>
                              </a:lnTo>
                              <a:lnTo>
                                <a:pt x="1377878" y="1318669"/>
                              </a:lnTo>
                              <a:lnTo>
                                <a:pt x="1379426" y="1320941"/>
                              </a:lnTo>
                              <a:lnTo>
                                <a:pt x="1381475" y="1324718"/>
                              </a:lnTo>
                              <a:lnTo>
                                <a:pt x="1384956" y="1328668"/>
                              </a:lnTo>
                              <a:lnTo>
                                <a:pt x="1385564" y="1329152"/>
                              </a:lnTo>
                              <a:lnTo>
                                <a:pt x="1386229" y="1330614"/>
                              </a:lnTo>
                              <a:lnTo>
                                <a:pt x="1386677" y="1332799"/>
                              </a:lnTo>
                              <a:lnTo>
                                <a:pt x="1385975" y="1337738"/>
                              </a:lnTo>
                              <a:lnTo>
                                <a:pt x="1384768" y="1339633"/>
                              </a:lnTo>
                              <a:lnTo>
                                <a:pt x="1383117" y="1340405"/>
                              </a:lnTo>
                              <a:lnTo>
                                <a:pt x="1381793" y="1339833"/>
                              </a:lnTo>
                              <a:lnTo>
                                <a:pt x="1380633" y="1339038"/>
                              </a:lnTo>
                              <a:lnTo>
                                <a:pt x="1375658" y="1333553"/>
                              </a:lnTo>
                              <a:lnTo>
                                <a:pt x="1373545" y="1333397"/>
                              </a:lnTo>
                              <a:lnTo>
                                <a:pt x="1370681" y="1333906"/>
                              </a:lnTo>
                              <a:lnTo>
                                <a:pt x="1353485" y="1342600"/>
                              </a:lnTo>
                              <a:lnTo>
                                <a:pt x="1351887" y="1343076"/>
                              </a:lnTo>
                              <a:lnTo>
                                <a:pt x="1340918" y="1343772"/>
                              </a:lnTo>
                              <a:lnTo>
                                <a:pt x="1336507" y="1343273"/>
                              </a:lnTo>
                              <a:lnTo>
                                <a:pt x="1323915" y="1332748"/>
                              </a:lnTo>
                              <a:lnTo>
                                <a:pt x="1306926" y="1323605"/>
                              </a:lnTo>
                              <a:lnTo>
                                <a:pt x="1303621" y="1322939"/>
                              </a:lnTo>
                              <a:lnTo>
                                <a:pt x="1300977" y="1324105"/>
                              </a:lnTo>
                              <a:lnTo>
                                <a:pt x="1296074" y="1325168"/>
                              </a:lnTo>
                              <a:lnTo>
                                <a:pt x="1290657" y="1325254"/>
                              </a:lnTo>
                              <a:lnTo>
                                <a:pt x="1288233" y="1325844"/>
                              </a:lnTo>
                              <a:lnTo>
                                <a:pt x="1286965" y="1326434"/>
                              </a:lnTo>
                              <a:lnTo>
                                <a:pt x="1286689" y="1327409"/>
                              </a:lnTo>
                              <a:lnTo>
                                <a:pt x="1286688" y="1328235"/>
                              </a:lnTo>
                              <a:lnTo>
                                <a:pt x="1286743" y="1328709"/>
                              </a:lnTo>
                              <a:lnTo>
                                <a:pt x="1286963" y="1329180"/>
                              </a:lnTo>
                              <a:lnTo>
                                <a:pt x="1288008" y="1330837"/>
                              </a:lnTo>
                              <a:lnTo>
                                <a:pt x="1288283" y="1331562"/>
                              </a:lnTo>
                              <a:lnTo>
                                <a:pt x="1288558" y="1332760"/>
                              </a:lnTo>
                              <a:lnTo>
                                <a:pt x="1288611" y="1334296"/>
                              </a:lnTo>
                              <a:lnTo>
                                <a:pt x="1288058" y="1337546"/>
                              </a:lnTo>
                              <a:lnTo>
                                <a:pt x="1287118" y="1340767"/>
                              </a:lnTo>
                              <a:lnTo>
                                <a:pt x="1283305" y="1351196"/>
                              </a:lnTo>
                              <a:lnTo>
                                <a:pt x="1280820" y="1354651"/>
                              </a:lnTo>
                              <a:lnTo>
                                <a:pt x="1275023" y="1358898"/>
                              </a:lnTo>
                              <a:lnTo>
                                <a:pt x="1273900" y="1360612"/>
                              </a:lnTo>
                              <a:lnTo>
                                <a:pt x="1273566" y="1362326"/>
                              </a:lnTo>
                              <a:lnTo>
                                <a:pt x="1272792" y="1363328"/>
                              </a:lnTo>
                              <a:lnTo>
                                <a:pt x="1271798" y="1364125"/>
                              </a:lnTo>
                              <a:lnTo>
                                <a:pt x="1268762" y="1365570"/>
                              </a:lnTo>
                              <a:lnTo>
                                <a:pt x="1262576" y="1369401"/>
                              </a:lnTo>
                              <a:lnTo>
                                <a:pt x="1260862" y="1371304"/>
                              </a:lnTo>
                              <a:lnTo>
                                <a:pt x="1259810" y="1373089"/>
                              </a:lnTo>
                              <a:lnTo>
                                <a:pt x="1259364" y="1375497"/>
                              </a:lnTo>
                              <a:lnTo>
                                <a:pt x="1258308" y="1379145"/>
                              </a:lnTo>
                              <a:lnTo>
                                <a:pt x="1257146" y="1380414"/>
                              </a:lnTo>
                              <a:lnTo>
                                <a:pt x="1255599" y="1381105"/>
                              </a:lnTo>
                              <a:lnTo>
                                <a:pt x="1254034" y="1381457"/>
                              </a:lnTo>
                              <a:lnTo>
                                <a:pt x="1238716" y="1391336"/>
                              </a:lnTo>
                              <a:lnTo>
                                <a:pt x="1236117" y="1392481"/>
                              </a:lnTo>
                              <a:lnTo>
                                <a:pt x="1232730" y="1392502"/>
                              </a:lnTo>
                              <a:lnTo>
                                <a:pt x="1231295" y="1392052"/>
                              </a:lnTo>
                              <a:lnTo>
                                <a:pt x="1230358" y="1391194"/>
                              </a:lnTo>
                              <a:lnTo>
                                <a:pt x="1229754" y="1390217"/>
                              </a:lnTo>
                              <a:lnTo>
                                <a:pt x="1229590" y="1389567"/>
                              </a:lnTo>
                              <a:lnTo>
                                <a:pt x="1229428" y="1388502"/>
                              </a:lnTo>
                              <a:lnTo>
                                <a:pt x="1229209" y="1387910"/>
                              </a:lnTo>
                              <a:lnTo>
                                <a:pt x="1228052" y="1387080"/>
                              </a:lnTo>
                              <a:lnTo>
                                <a:pt x="1226231" y="1386718"/>
                              </a:lnTo>
                              <a:lnTo>
                                <a:pt x="1222750" y="1387121"/>
                              </a:lnTo>
                              <a:lnTo>
                                <a:pt x="1220926" y="1387972"/>
                              </a:lnTo>
                              <a:lnTo>
                                <a:pt x="1219596" y="1389061"/>
                              </a:lnTo>
                              <a:lnTo>
                                <a:pt x="1218764" y="1390182"/>
                              </a:lnTo>
                              <a:lnTo>
                                <a:pt x="1217987" y="1391405"/>
                              </a:lnTo>
                              <a:lnTo>
                                <a:pt x="1217541" y="1392658"/>
                              </a:lnTo>
                              <a:lnTo>
                                <a:pt x="1217371" y="1393886"/>
                              </a:lnTo>
                              <a:lnTo>
                                <a:pt x="1217479" y="1394669"/>
                              </a:lnTo>
                              <a:lnTo>
                                <a:pt x="1217917" y="1395587"/>
                              </a:lnTo>
                              <a:lnTo>
                                <a:pt x="1218245" y="1396592"/>
                              </a:lnTo>
                              <a:lnTo>
                                <a:pt x="1218187" y="1397418"/>
                              </a:lnTo>
                              <a:lnTo>
                                <a:pt x="1217407" y="1399235"/>
                              </a:lnTo>
                              <a:lnTo>
                                <a:pt x="1214682" y="1404278"/>
                              </a:lnTo>
                              <a:lnTo>
                                <a:pt x="1213332" y="1405811"/>
                              </a:lnTo>
                              <a:lnTo>
                                <a:pt x="1211505" y="1406852"/>
                              </a:lnTo>
                              <a:lnTo>
                                <a:pt x="1206692" y="1408074"/>
                              </a:lnTo>
                              <a:lnTo>
                                <a:pt x="1205582" y="1409224"/>
                              </a:lnTo>
                              <a:lnTo>
                                <a:pt x="1205411" y="1410568"/>
                              </a:lnTo>
                              <a:lnTo>
                                <a:pt x="1205519" y="1411203"/>
                              </a:lnTo>
                              <a:lnTo>
                                <a:pt x="1206613" y="1414281"/>
                              </a:lnTo>
                              <a:lnTo>
                                <a:pt x="1188799" y="1413496"/>
                              </a:lnTo>
                              <a:lnTo>
                                <a:pt x="1183432" y="1414594"/>
                              </a:lnTo>
                              <a:lnTo>
                                <a:pt x="1181315" y="1417983"/>
                              </a:lnTo>
                              <a:lnTo>
                                <a:pt x="1179368" y="1420426"/>
                              </a:lnTo>
                              <a:lnTo>
                                <a:pt x="1177873" y="1420861"/>
                              </a:lnTo>
                              <a:lnTo>
                                <a:pt x="1176770" y="1420354"/>
                              </a:lnTo>
                              <a:lnTo>
                                <a:pt x="1169543" y="1413933"/>
                              </a:lnTo>
                              <a:lnTo>
                                <a:pt x="1168106" y="1413836"/>
                              </a:lnTo>
                              <a:lnTo>
                                <a:pt x="1167382" y="1414807"/>
                              </a:lnTo>
                              <a:lnTo>
                                <a:pt x="1166433" y="1416516"/>
                              </a:lnTo>
                              <a:lnTo>
                                <a:pt x="1164653" y="1418429"/>
                              </a:lnTo>
                              <a:lnTo>
                                <a:pt x="1159497" y="1421088"/>
                              </a:lnTo>
                              <a:lnTo>
                                <a:pt x="1157276" y="1422641"/>
                              </a:lnTo>
                              <a:lnTo>
                                <a:pt x="1153192" y="1427493"/>
                              </a:lnTo>
                              <a:lnTo>
                                <a:pt x="1134953" y="1442497"/>
                              </a:lnTo>
                              <a:lnTo>
                                <a:pt x="1122660" y="1433339"/>
                              </a:lnTo>
                              <a:lnTo>
                                <a:pt x="1119531" y="1429874"/>
                              </a:lnTo>
                              <a:lnTo>
                                <a:pt x="1119482" y="1429045"/>
                              </a:lnTo>
                              <a:lnTo>
                                <a:pt x="1119397" y="1425528"/>
                              </a:lnTo>
                              <a:lnTo>
                                <a:pt x="1119033" y="1422274"/>
                              </a:lnTo>
                              <a:lnTo>
                                <a:pt x="1118102" y="1421115"/>
                              </a:lnTo>
                              <a:lnTo>
                                <a:pt x="1116665" y="1421046"/>
                              </a:lnTo>
                              <a:lnTo>
                                <a:pt x="1115444" y="1421715"/>
                              </a:lnTo>
                              <a:lnTo>
                                <a:pt x="1114497" y="1422596"/>
                              </a:lnTo>
                              <a:lnTo>
                                <a:pt x="1112134" y="1425533"/>
                              </a:lnTo>
                              <a:lnTo>
                                <a:pt x="1111193" y="1425689"/>
                              </a:lnTo>
                              <a:lnTo>
                                <a:pt x="1106714" y="1425655"/>
                              </a:lnTo>
                              <a:lnTo>
                                <a:pt x="1105217" y="1426071"/>
                              </a:lnTo>
                              <a:lnTo>
                                <a:pt x="1104215" y="1426892"/>
                              </a:lnTo>
                              <a:lnTo>
                                <a:pt x="1103875" y="1428011"/>
                              </a:lnTo>
                              <a:lnTo>
                                <a:pt x="1103809" y="1429341"/>
                              </a:lnTo>
                              <a:lnTo>
                                <a:pt x="1104183" y="1430985"/>
                              </a:lnTo>
                              <a:lnTo>
                                <a:pt x="1104562" y="1432050"/>
                              </a:lnTo>
                              <a:lnTo>
                                <a:pt x="1105106" y="1433224"/>
                              </a:lnTo>
                              <a:lnTo>
                                <a:pt x="1105707" y="1434173"/>
                              </a:lnTo>
                              <a:lnTo>
                                <a:pt x="1108645" y="1440638"/>
                              </a:lnTo>
                              <a:lnTo>
                                <a:pt x="1108632" y="1442353"/>
                              </a:lnTo>
                              <a:lnTo>
                                <a:pt x="1107790" y="1443972"/>
                              </a:lnTo>
                              <a:lnTo>
                                <a:pt x="1105219" y="1447113"/>
                              </a:lnTo>
                              <a:lnTo>
                                <a:pt x="1103387" y="1447839"/>
                              </a:lnTo>
                              <a:lnTo>
                                <a:pt x="1101782" y="1447798"/>
                              </a:lnTo>
                              <a:lnTo>
                                <a:pt x="1100353" y="1446545"/>
                              </a:lnTo>
                              <a:lnTo>
                                <a:pt x="1099201" y="1445264"/>
                              </a:lnTo>
                              <a:lnTo>
                                <a:pt x="1097564" y="1442384"/>
                              </a:lnTo>
                              <a:lnTo>
                                <a:pt x="1095614" y="1437257"/>
                              </a:lnTo>
                              <a:lnTo>
                                <a:pt x="1095020" y="1435447"/>
                              </a:lnTo>
                              <a:lnTo>
                                <a:pt x="1093471" y="1433159"/>
                              </a:lnTo>
                              <a:lnTo>
                                <a:pt x="1091053" y="1431248"/>
                              </a:lnTo>
                              <a:lnTo>
                                <a:pt x="1084668" y="1427559"/>
                              </a:lnTo>
                              <a:lnTo>
                                <a:pt x="1082077" y="1426620"/>
                              </a:lnTo>
                              <a:lnTo>
                                <a:pt x="1080526" y="1426873"/>
                              </a:lnTo>
                              <a:lnTo>
                                <a:pt x="1080352" y="1427816"/>
                              </a:lnTo>
                              <a:lnTo>
                                <a:pt x="1080506" y="1429208"/>
                              </a:lnTo>
                              <a:lnTo>
                                <a:pt x="1080828" y="1430393"/>
                              </a:lnTo>
                              <a:lnTo>
                                <a:pt x="1081207" y="1431341"/>
                              </a:lnTo>
                              <a:lnTo>
                                <a:pt x="1082352" y="1433288"/>
                              </a:lnTo>
                              <a:lnTo>
                                <a:pt x="1081287" y="1434799"/>
                              </a:lnTo>
                              <a:lnTo>
                                <a:pt x="1078887" y="1437174"/>
                              </a:lnTo>
                              <a:lnTo>
                                <a:pt x="1070269" y="1439785"/>
                              </a:lnTo>
                              <a:lnTo>
                                <a:pt x="1065919" y="1443454"/>
                              </a:lnTo>
                              <a:lnTo>
                                <a:pt x="1050763" y="1452103"/>
                              </a:lnTo>
                              <a:lnTo>
                                <a:pt x="1050369" y="1452778"/>
                              </a:lnTo>
                              <a:lnTo>
                                <a:pt x="1050360" y="1453635"/>
                              </a:lnTo>
                              <a:lnTo>
                                <a:pt x="1050403" y="1454936"/>
                              </a:lnTo>
                              <a:lnTo>
                                <a:pt x="1051319" y="1457517"/>
                              </a:lnTo>
                              <a:lnTo>
                                <a:pt x="1052572" y="1459613"/>
                              </a:lnTo>
                              <a:lnTo>
                                <a:pt x="1061030" y="1468871"/>
                              </a:lnTo>
                              <a:lnTo>
                                <a:pt x="1063838" y="1470788"/>
                              </a:lnTo>
                              <a:lnTo>
                                <a:pt x="1065165" y="1471067"/>
                              </a:lnTo>
                              <a:lnTo>
                                <a:pt x="1066058" y="1470351"/>
                              </a:lnTo>
                              <a:lnTo>
                                <a:pt x="1066955" y="1469133"/>
                              </a:lnTo>
                              <a:lnTo>
                                <a:pt x="1070754" y="1465577"/>
                              </a:lnTo>
                              <a:lnTo>
                                <a:pt x="1072644" y="1464839"/>
                              </a:lnTo>
                              <a:lnTo>
                                <a:pt x="1074158" y="1464853"/>
                              </a:lnTo>
                              <a:lnTo>
                                <a:pt x="1074928" y="1465438"/>
                              </a:lnTo>
                              <a:lnTo>
                                <a:pt x="1075477" y="1465988"/>
                              </a:lnTo>
                              <a:lnTo>
                                <a:pt x="1076024" y="1466687"/>
                              </a:lnTo>
                              <a:lnTo>
                                <a:pt x="1076019" y="1467352"/>
                              </a:lnTo>
                              <a:lnTo>
                                <a:pt x="1075844" y="1468297"/>
                              </a:lnTo>
                              <a:lnTo>
                                <a:pt x="1075280" y="1469459"/>
                              </a:lnTo>
                              <a:lnTo>
                                <a:pt x="1074270" y="1470853"/>
                              </a:lnTo>
                              <a:lnTo>
                                <a:pt x="1073805" y="1471220"/>
                              </a:lnTo>
                              <a:lnTo>
                                <a:pt x="1073414" y="1471644"/>
                              </a:lnTo>
                              <a:lnTo>
                                <a:pt x="1072911" y="1472113"/>
                              </a:lnTo>
                              <a:lnTo>
                                <a:pt x="1072294" y="1472906"/>
                              </a:lnTo>
                              <a:lnTo>
                                <a:pt x="1071901" y="1473522"/>
                              </a:lnTo>
                              <a:lnTo>
                                <a:pt x="1071672" y="1474318"/>
                              </a:lnTo>
                              <a:lnTo>
                                <a:pt x="1071607" y="1475383"/>
                              </a:lnTo>
                              <a:lnTo>
                                <a:pt x="1071706" y="1476728"/>
                              </a:lnTo>
                              <a:lnTo>
                                <a:pt x="1071751" y="1477895"/>
                              </a:lnTo>
                              <a:lnTo>
                                <a:pt x="1070455" y="1480264"/>
                              </a:lnTo>
                              <a:lnTo>
                                <a:pt x="1067766" y="1483415"/>
                              </a:lnTo>
                              <a:lnTo>
                                <a:pt x="1057480" y="1492511"/>
                              </a:lnTo>
                              <a:lnTo>
                                <a:pt x="1054638" y="1493960"/>
                              </a:lnTo>
                              <a:lnTo>
                                <a:pt x="1053344" y="1494066"/>
                              </a:lnTo>
                              <a:lnTo>
                                <a:pt x="1049580" y="1493424"/>
                              </a:lnTo>
                              <a:lnTo>
                                <a:pt x="1039405" y="1479917"/>
                              </a:lnTo>
                              <a:lnTo>
                                <a:pt x="1034722" y="1477240"/>
                              </a:lnTo>
                              <a:lnTo>
                                <a:pt x="1032151" y="1477566"/>
                              </a:lnTo>
                              <a:lnTo>
                                <a:pt x="1029883" y="1477217"/>
                              </a:lnTo>
                              <a:lnTo>
                                <a:pt x="1005119" y="1465534"/>
                              </a:lnTo>
                              <a:lnTo>
                                <a:pt x="999102" y="1463807"/>
                              </a:lnTo>
                              <a:lnTo>
                                <a:pt x="989172" y="1454558"/>
                              </a:lnTo>
                              <a:lnTo>
                                <a:pt x="987162" y="1451428"/>
                              </a:lnTo>
                              <a:lnTo>
                                <a:pt x="986905" y="1449800"/>
                              </a:lnTo>
                              <a:lnTo>
                                <a:pt x="988120" y="1450022"/>
                              </a:lnTo>
                              <a:lnTo>
                                <a:pt x="993570" y="1452540"/>
                              </a:lnTo>
                              <a:lnTo>
                                <a:pt x="996790" y="1453318"/>
                              </a:lnTo>
                              <a:lnTo>
                                <a:pt x="998395" y="1453353"/>
                              </a:lnTo>
                              <a:lnTo>
                                <a:pt x="999784" y="1452926"/>
                              </a:lnTo>
                              <a:lnTo>
                                <a:pt x="1000245" y="1451437"/>
                              </a:lnTo>
                              <a:lnTo>
                                <a:pt x="999943" y="1448922"/>
                              </a:lnTo>
                              <a:lnTo>
                                <a:pt x="997619" y="1444106"/>
                              </a:lnTo>
                              <a:lnTo>
                                <a:pt x="997042" y="1441470"/>
                              </a:lnTo>
                              <a:lnTo>
                                <a:pt x="997340" y="1439700"/>
                              </a:lnTo>
                              <a:lnTo>
                                <a:pt x="1000363" y="1436736"/>
                              </a:lnTo>
                              <a:lnTo>
                                <a:pt x="1001318" y="1435462"/>
                              </a:lnTo>
                              <a:lnTo>
                                <a:pt x="1002170" y="1433580"/>
                              </a:lnTo>
                              <a:lnTo>
                                <a:pt x="1002905" y="1432258"/>
                              </a:lnTo>
                              <a:lnTo>
                                <a:pt x="1004019" y="1431562"/>
                              </a:lnTo>
                              <a:lnTo>
                                <a:pt x="1005400" y="1431726"/>
                              </a:lnTo>
                              <a:lnTo>
                                <a:pt x="1007879" y="1432671"/>
                              </a:lnTo>
                              <a:lnTo>
                                <a:pt x="1009263" y="1432657"/>
                              </a:lnTo>
                              <a:lnTo>
                                <a:pt x="1011929" y="1431653"/>
                              </a:lnTo>
                              <a:lnTo>
                                <a:pt x="1022028" y="1430554"/>
                              </a:lnTo>
                              <a:lnTo>
                                <a:pt x="1023372" y="1428972"/>
                              </a:lnTo>
                              <a:lnTo>
                                <a:pt x="1024233" y="1426145"/>
                              </a:lnTo>
                              <a:lnTo>
                                <a:pt x="1023009" y="1411649"/>
                              </a:lnTo>
                              <a:lnTo>
                                <a:pt x="1023253" y="1409522"/>
                              </a:lnTo>
                              <a:lnTo>
                                <a:pt x="1023719" y="1407283"/>
                              </a:lnTo>
                              <a:lnTo>
                                <a:pt x="1023921" y="1404003"/>
                              </a:lnTo>
                              <a:lnTo>
                                <a:pt x="1023338" y="1401781"/>
                              </a:lnTo>
                              <a:lnTo>
                                <a:pt x="1021816" y="1399414"/>
                              </a:lnTo>
                              <a:lnTo>
                                <a:pt x="1021504" y="1397683"/>
                              </a:lnTo>
                              <a:lnTo>
                                <a:pt x="1021850" y="1396356"/>
                              </a:lnTo>
                              <a:lnTo>
                                <a:pt x="1023866" y="1393925"/>
                              </a:lnTo>
                              <a:lnTo>
                                <a:pt x="1024657" y="1392219"/>
                              </a:lnTo>
                              <a:lnTo>
                                <a:pt x="1024506" y="1390917"/>
                              </a:lnTo>
                              <a:lnTo>
                                <a:pt x="1023578" y="1389901"/>
                              </a:lnTo>
                              <a:lnTo>
                                <a:pt x="1020830" y="1388660"/>
                              </a:lnTo>
                              <a:lnTo>
                                <a:pt x="1019138" y="1386839"/>
                              </a:lnTo>
                              <a:lnTo>
                                <a:pt x="1016806" y="1383118"/>
                              </a:lnTo>
                              <a:lnTo>
                                <a:pt x="1010013" y="1367140"/>
                              </a:lnTo>
                              <a:lnTo>
                                <a:pt x="1009339" y="1363349"/>
                              </a:lnTo>
                              <a:lnTo>
                                <a:pt x="1010072" y="1361998"/>
                              </a:lnTo>
                              <a:lnTo>
                                <a:pt x="1013331" y="1361741"/>
                              </a:lnTo>
                              <a:lnTo>
                                <a:pt x="1014660" y="1361252"/>
                              </a:lnTo>
                              <a:lnTo>
                                <a:pt x="1015682" y="1360288"/>
                              </a:lnTo>
                              <a:lnTo>
                                <a:pt x="1016423" y="1358169"/>
                              </a:lnTo>
                              <a:lnTo>
                                <a:pt x="1016845" y="1354936"/>
                              </a:lnTo>
                              <a:lnTo>
                                <a:pt x="1017026" y="1348688"/>
                              </a:lnTo>
                              <a:lnTo>
                                <a:pt x="1017504" y="1345355"/>
                              </a:lnTo>
                              <a:lnTo>
                                <a:pt x="1018403" y="1343842"/>
                              </a:lnTo>
                              <a:lnTo>
                                <a:pt x="1019615" y="1343988"/>
                              </a:lnTo>
                              <a:lnTo>
                                <a:pt x="1021968" y="1345550"/>
                              </a:lnTo>
                              <a:lnTo>
                                <a:pt x="1022956" y="1345976"/>
                              </a:lnTo>
                              <a:lnTo>
                                <a:pt x="1024386" y="1346227"/>
                              </a:lnTo>
                              <a:lnTo>
                                <a:pt x="1025986" y="1346157"/>
                              </a:lnTo>
                              <a:lnTo>
                                <a:pt x="1027318" y="1345343"/>
                              </a:lnTo>
                              <a:lnTo>
                                <a:pt x="1027439" y="1344399"/>
                              </a:lnTo>
                              <a:lnTo>
                                <a:pt x="1024086" y="1338378"/>
                              </a:lnTo>
                              <a:lnTo>
                                <a:pt x="1023560" y="1336169"/>
                              </a:lnTo>
                              <a:lnTo>
                                <a:pt x="1023578" y="1334515"/>
                              </a:lnTo>
                              <a:lnTo>
                                <a:pt x="1024196" y="1333399"/>
                              </a:lnTo>
                              <a:lnTo>
                                <a:pt x="1024976" y="1332667"/>
                              </a:lnTo>
                              <a:lnTo>
                                <a:pt x="1025695" y="1332411"/>
                              </a:lnTo>
                              <a:lnTo>
                                <a:pt x="1026411" y="1332478"/>
                              </a:lnTo>
                              <a:lnTo>
                                <a:pt x="1027179" y="1332824"/>
                              </a:lnTo>
                              <a:lnTo>
                                <a:pt x="1035778" y="1339553"/>
                              </a:lnTo>
                              <a:lnTo>
                                <a:pt x="1036819" y="1340155"/>
                              </a:lnTo>
                              <a:lnTo>
                                <a:pt x="1038978" y="1339320"/>
                              </a:lnTo>
                              <a:lnTo>
                                <a:pt x="1042130" y="1332968"/>
                              </a:lnTo>
                              <a:lnTo>
                                <a:pt x="1035247" y="1325449"/>
                              </a:lnTo>
                              <a:lnTo>
                                <a:pt x="1032940" y="1319601"/>
                              </a:lnTo>
                              <a:lnTo>
                                <a:pt x="1032057" y="1314568"/>
                              </a:lnTo>
                              <a:lnTo>
                                <a:pt x="1031092" y="1312133"/>
                              </a:lnTo>
                              <a:lnTo>
                                <a:pt x="1029844" y="1310377"/>
                              </a:lnTo>
                              <a:lnTo>
                                <a:pt x="1022835" y="1306873"/>
                              </a:lnTo>
                              <a:lnTo>
                                <a:pt x="1021588" y="1305114"/>
                              </a:lnTo>
                              <a:lnTo>
                                <a:pt x="1020897" y="1302951"/>
                              </a:lnTo>
                              <a:lnTo>
                                <a:pt x="1020216" y="1299839"/>
                              </a:lnTo>
                              <a:lnTo>
                                <a:pt x="1019346" y="1298884"/>
                              </a:lnTo>
                              <a:lnTo>
                                <a:pt x="1017692" y="1299132"/>
                              </a:lnTo>
                              <a:lnTo>
                                <a:pt x="1013691" y="1300905"/>
                              </a:lnTo>
                              <a:lnTo>
                                <a:pt x="1009276" y="1301845"/>
                              </a:lnTo>
                              <a:lnTo>
                                <a:pt x="1006691" y="1301666"/>
                              </a:lnTo>
                              <a:lnTo>
                                <a:pt x="1003782" y="1301011"/>
                              </a:lnTo>
                              <a:lnTo>
                                <a:pt x="999402" y="1299067"/>
                              </a:lnTo>
                              <a:lnTo>
                                <a:pt x="997829" y="1297098"/>
                              </a:lnTo>
                              <a:lnTo>
                                <a:pt x="996429" y="1294555"/>
                              </a:lnTo>
                              <a:lnTo>
                                <a:pt x="995322" y="1293523"/>
                              </a:lnTo>
                              <a:lnTo>
                                <a:pt x="994004" y="1293358"/>
                              </a:lnTo>
                              <a:lnTo>
                                <a:pt x="992732" y="1293891"/>
                              </a:lnTo>
                              <a:lnTo>
                                <a:pt x="991621" y="1294748"/>
                              </a:lnTo>
                              <a:lnTo>
                                <a:pt x="989779" y="1296794"/>
                              </a:lnTo>
                              <a:lnTo>
                                <a:pt x="988940" y="1297937"/>
                              </a:lnTo>
                              <a:lnTo>
                                <a:pt x="987991" y="1298988"/>
                              </a:lnTo>
                              <a:lnTo>
                                <a:pt x="986330" y="1299825"/>
                              </a:lnTo>
                              <a:lnTo>
                                <a:pt x="983849" y="1300194"/>
                              </a:lnTo>
                              <a:lnTo>
                                <a:pt x="979173" y="1299958"/>
                              </a:lnTo>
                              <a:lnTo>
                                <a:pt x="976268" y="1298946"/>
                              </a:lnTo>
                              <a:lnTo>
                                <a:pt x="974449" y="1297784"/>
                              </a:lnTo>
                              <a:lnTo>
                                <a:pt x="973640" y="1296532"/>
                              </a:lnTo>
                              <a:lnTo>
                                <a:pt x="973218" y="1295080"/>
                              </a:lnTo>
                              <a:lnTo>
                                <a:pt x="973074" y="1293450"/>
                              </a:lnTo>
                              <a:lnTo>
                                <a:pt x="973041" y="1291737"/>
                              </a:lnTo>
                              <a:lnTo>
                                <a:pt x="973176" y="1289802"/>
                              </a:lnTo>
                              <a:lnTo>
                                <a:pt x="973145" y="1287925"/>
                              </a:lnTo>
                              <a:lnTo>
                                <a:pt x="971965" y="1285634"/>
                              </a:lnTo>
                              <a:lnTo>
                                <a:pt x="970545" y="1284817"/>
                              </a:lnTo>
                              <a:lnTo>
                                <a:pt x="964828" y="1284550"/>
                              </a:lnTo>
                              <a:lnTo>
                                <a:pt x="958253" y="1290744"/>
                              </a:lnTo>
                              <a:lnTo>
                                <a:pt x="955303" y="1287837"/>
                              </a:lnTo>
                              <a:lnTo>
                                <a:pt x="938783" y="1292750"/>
                              </a:lnTo>
                              <a:lnTo>
                                <a:pt x="933486" y="1292482"/>
                              </a:lnTo>
                              <a:lnTo>
                                <a:pt x="932565" y="1291478"/>
                              </a:lnTo>
                              <a:lnTo>
                                <a:pt x="931979" y="1290170"/>
                              </a:lnTo>
                              <a:lnTo>
                                <a:pt x="931507" y="1288522"/>
                              </a:lnTo>
                              <a:lnTo>
                                <a:pt x="931319" y="1286392"/>
                              </a:lnTo>
                              <a:lnTo>
                                <a:pt x="931362" y="1283377"/>
                              </a:lnTo>
                              <a:lnTo>
                                <a:pt x="931680" y="1280412"/>
                              </a:lnTo>
                              <a:lnTo>
                                <a:pt x="932260" y="1278381"/>
                              </a:lnTo>
                              <a:lnTo>
                                <a:pt x="933050" y="1277002"/>
                              </a:lnTo>
                              <a:lnTo>
                                <a:pt x="934054" y="1276041"/>
                              </a:lnTo>
                              <a:lnTo>
                                <a:pt x="936440" y="1274568"/>
                              </a:lnTo>
                              <a:lnTo>
                                <a:pt x="937302" y="1273221"/>
                              </a:lnTo>
                              <a:lnTo>
                                <a:pt x="937771" y="1271175"/>
                              </a:lnTo>
                              <a:lnTo>
                                <a:pt x="937005" y="1267071"/>
                              </a:lnTo>
                              <a:lnTo>
                                <a:pt x="936877" y="1264496"/>
                              </a:lnTo>
                              <a:lnTo>
                                <a:pt x="937182" y="1262432"/>
                              </a:lnTo>
                              <a:lnTo>
                                <a:pt x="937858" y="1261259"/>
                              </a:lnTo>
                              <a:lnTo>
                                <a:pt x="939032" y="1259858"/>
                              </a:lnTo>
                              <a:lnTo>
                                <a:pt x="939222" y="1258115"/>
                              </a:lnTo>
                              <a:lnTo>
                                <a:pt x="939040" y="1255453"/>
                              </a:lnTo>
                              <a:lnTo>
                                <a:pt x="938095" y="1248582"/>
                              </a:lnTo>
                              <a:lnTo>
                                <a:pt x="937985" y="1244769"/>
                              </a:lnTo>
                              <a:lnTo>
                                <a:pt x="938139" y="1241638"/>
                              </a:lnTo>
                              <a:lnTo>
                                <a:pt x="938615" y="1239102"/>
                              </a:lnTo>
                              <a:lnTo>
                                <a:pt x="939066" y="1238252"/>
                              </a:lnTo>
                              <a:lnTo>
                                <a:pt x="939737" y="1237478"/>
                              </a:lnTo>
                              <a:lnTo>
                                <a:pt x="940514" y="1236824"/>
                              </a:lnTo>
                              <a:lnTo>
                                <a:pt x="941577" y="1235479"/>
                              </a:lnTo>
                              <a:lnTo>
                                <a:pt x="942310" y="1234100"/>
                              </a:lnTo>
                              <a:lnTo>
                                <a:pt x="942936" y="1232542"/>
                              </a:lnTo>
                              <a:lnTo>
                                <a:pt x="943465" y="1230069"/>
                              </a:lnTo>
                              <a:lnTo>
                                <a:pt x="943813" y="1228712"/>
                              </a:lnTo>
                              <a:lnTo>
                                <a:pt x="944261" y="1228099"/>
                              </a:lnTo>
                              <a:lnTo>
                                <a:pt x="945316" y="1227256"/>
                              </a:lnTo>
                              <a:lnTo>
                                <a:pt x="949965" y="1224513"/>
                              </a:lnTo>
                              <a:lnTo>
                                <a:pt x="951965" y="1222767"/>
                              </a:lnTo>
                              <a:lnTo>
                                <a:pt x="953975" y="1220239"/>
                              </a:lnTo>
                              <a:lnTo>
                                <a:pt x="955043" y="1218391"/>
                              </a:lnTo>
                              <a:lnTo>
                                <a:pt x="958466" y="1210072"/>
                              </a:lnTo>
                              <a:lnTo>
                                <a:pt x="960648" y="1202847"/>
                              </a:lnTo>
                              <a:lnTo>
                                <a:pt x="961148" y="1198272"/>
                              </a:lnTo>
                              <a:lnTo>
                                <a:pt x="960844" y="1192370"/>
                              </a:lnTo>
                              <a:lnTo>
                                <a:pt x="961156" y="1189582"/>
                              </a:lnTo>
                              <a:lnTo>
                                <a:pt x="961783" y="1187816"/>
                              </a:lnTo>
                              <a:lnTo>
                                <a:pt x="964338" y="1185250"/>
                              </a:lnTo>
                              <a:lnTo>
                                <a:pt x="964513" y="1184395"/>
                              </a:lnTo>
                              <a:lnTo>
                                <a:pt x="964087" y="1183503"/>
                              </a:lnTo>
                              <a:lnTo>
                                <a:pt x="962948" y="1182690"/>
                              </a:lnTo>
                              <a:lnTo>
                                <a:pt x="960059" y="1181514"/>
                              </a:lnTo>
                              <a:lnTo>
                                <a:pt x="958198" y="1181384"/>
                              </a:lnTo>
                              <a:lnTo>
                                <a:pt x="956945" y="1179506"/>
                              </a:lnTo>
                              <a:lnTo>
                                <a:pt x="956799" y="1178204"/>
                              </a:lnTo>
                              <a:lnTo>
                                <a:pt x="957364" y="1176911"/>
                              </a:lnTo>
                              <a:lnTo>
                                <a:pt x="960727" y="1172672"/>
                              </a:lnTo>
                              <a:lnTo>
                                <a:pt x="962574" y="1169709"/>
                              </a:lnTo>
                              <a:lnTo>
                                <a:pt x="963422" y="1167711"/>
                              </a:lnTo>
                              <a:lnTo>
                                <a:pt x="964454" y="1164238"/>
                              </a:lnTo>
                              <a:lnTo>
                                <a:pt x="963320" y="1163041"/>
                              </a:lnTo>
                              <a:lnTo>
                                <a:pt x="962341" y="1162585"/>
                              </a:lnTo>
                              <a:lnTo>
                                <a:pt x="960416" y="1163209"/>
                              </a:lnTo>
                              <a:lnTo>
                                <a:pt x="958156" y="1164359"/>
                              </a:lnTo>
                              <a:lnTo>
                                <a:pt x="954505" y="1165699"/>
                              </a:lnTo>
                              <a:lnTo>
                                <a:pt x="946440" y="1166860"/>
                              </a:lnTo>
                              <a:lnTo>
                                <a:pt x="930663" y="1165984"/>
                              </a:lnTo>
                              <a:lnTo>
                                <a:pt x="928743" y="1166250"/>
                              </a:lnTo>
                              <a:lnTo>
                                <a:pt x="922461" y="1168863"/>
                              </a:lnTo>
                              <a:lnTo>
                                <a:pt x="918779" y="1169650"/>
                              </a:lnTo>
                              <a:lnTo>
                                <a:pt x="915215" y="1168738"/>
                              </a:lnTo>
                              <a:lnTo>
                                <a:pt x="920440" y="1153950"/>
                              </a:lnTo>
                              <a:lnTo>
                                <a:pt x="921302" y="1147579"/>
                              </a:lnTo>
                              <a:lnTo>
                                <a:pt x="920711" y="1143285"/>
                              </a:lnTo>
                              <a:lnTo>
                                <a:pt x="920096" y="1140496"/>
                              </a:lnTo>
                              <a:lnTo>
                                <a:pt x="919624" y="1139160"/>
                              </a:lnTo>
                              <a:lnTo>
                                <a:pt x="918776" y="1137343"/>
                              </a:lnTo>
                              <a:lnTo>
                                <a:pt x="917105" y="1134540"/>
                              </a:lnTo>
                              <a:lnTo>
                                <a:pt x="908802" y="1130333"/>
                              </a:lnTo>
                              <a:lnTo>
                                <a:pt x="904160" y="1129981"/>
                              </a:lnTo>
                              <a:lnTo>
                                <a:pt x="895042" y="1131329"/>
                              </a:lnTo>
                              <a:lnTo>
                                <a:pt x="892966" y="1131178"/>
                              </a:lnTo>
                              <a:lnTo>
                                <a:pt x="892265" y="1130576"/>
                              </a:lnTo>
                              <a:lnTo>
                                <a:pt x="893157" y="1129525"/>
                              </a:lnTo>
                              <a:lnTo>
                                <a:pt x="895711" y="1127173"/>
                              </a:lnTo>
                              <a:lnTo>
                                <a:pt x="897269" y="1125452"/>
                              </a:lnTo>
                              <a:lnTo>
                                <a:pt x="898672" y="1123170"/>
                              </a:lnTo>
                              <a:lnTo>
                                <a:pt x="899255" y="1122026"/>
                              </a:lnTo>
                              <a:lnTo>
                                <a:pt x="903438" y="1106382"/>
                              </a:lnTo>
                              <a:lnTo>
                                <a:pt x="903979" y="1103244"/>
                              </a:lnTo>
                              <a:lnTo>
                                <a:pt x="903564" y="1101922"/>
                              </a:lnTo>
                              <a:lnTo>
                                <a:pt x="890103" y="1095485"/>
                              </a:lnTo>
                              <a:lnTo>
                                <a:pt x="888630" y="1095402"/>
                              </a:lnTo>
                              <a:lnTo>
                                <a:pt x="886825" y="1095579"/>
                              </a:lnTo>
                              <a:lnTo>
                                <a:pt x="885343" y="1096013"/>
                              </a:lnTo>
                              <a:lnTo>
                                <a:pt x="883965" y="1096805"/>
                              </a:lnTo>
                              <a:lnTo>
                                <a:pt x="883133" y="1097528"/>
                              </a:lnTo>
                              <a:lnTo>
                                <a:pt x="882463" y="1098434"/>
                              </a:lnTo>
                              <a:lnTo>
                                <a:pt x="881843" y="1099575"/>
                              </a:lnTo>
                              <a:lnTo>
                                <a:pt x="881613" y="1100311"/>
                              </a:lnTo>
                              <a:lnTo>
                                <a:pt x="881490" y="1101136"/>
                              </a:lnTo>
                              <a:lnTo>
                                <a:pt x="881579" y="1102351"/>
                              </a:lnTo>
                              <a:lnTo>
                                <a:pt x="879984" y="1102944"/>
                              </a:lnTo>
                              <a:lnTo>
                                <a:pt x="876756" y="1102153"/>
                              </a:lnTo>
                              <a:lnTo>
                                <a:pt x="867876" y="1097569"/>
                              </a:lnTo>
                              <a:lnTo>
                                <a:pt x="864693" y="1095326"/>
                              </a:lnTo>
                              <a:lnTo>
                                <a:pt x="863192" y="1093705"/>
                              </a:lnTo>
                              <a:lnTo>
                                <a:pt x="863749" y="1093034"/>
                              </a:lnTo>
                              <a:lnTo>
                                <a:pt x="864526" y="1092308"/>
                              </a:lnTo>
                              <a:lnTo>
                                <a:pt x="865088" y="1091431"/>
                              </a:lnTo>
                              <a:lnTo>
                                <a:pt x="865375" y="1090579"/>
                              </a:lnTo>
                              <a:lnTo>
                                <a:pt x="865345" y="1089191"/>
                              </a:lnTo>
                              <a:lnTo>
                                <a:pt x="865253" y="1088211"/>
                              </a:lnTo>
                              <a:lnTo>
                                <a:pt x="865318" y="1087593"/>
                              </a:lnTo>
                              <a:lnTo>
                                <a:pt x="865546" y="1087049"/>
                              </a:lnTo>
                              <a:lnTo>
                                <a:pt x="866046" y="1086528"/>
                              </a:lnTo>
                              <a:lnTo>
                                <a:pt x="868198" y="1085218"/>
                              </a:lnTo>
                              <a:lnTo>
                                <a:pt x="870193" y="1083478"/>
                              </a:lnTo>
                              <a:lnTo>
                                <a:pt x="871196" y="1082254"/>
                              </a:lnTo>
                              <a:lnTo>
                                <a:pt x="872207" y="1080587"/>
                              </a:lnTo>
                              <a:lnTo>
                                <a:pt x="872606" y="1079590"/>
                              </a:lnTo>
                              <a:lnTo>
                                <a:pt x="872901" y="1078322"/>
                              </a:lnTo>
                              <a:lnTo>
                                <a:pt x="873265" y="1076155"/>
                              </a:lnTo>
                              <a:lnTo>
                                <a:pt x="872961" y="1074778"/>
                              </a:lnTo>
                              <a:lnTo>
                                <a:pt x="868827" y="1064450"/>
                              </a:lnTo>
                              <a:lnTo>
                                <a:pt x="866095" y="1055270"/>
                              </a:lnTo>
                              <a:lnTo>
                                <a:pt x="865857" y="1053256"/>
                              </a:lnTo>
                              <a:lnTo>
                                <a:pt x="865986" y="1052091"/>
                              </a:lnTo>
                              <a:lnTo>
                                <a:pt x="866274" y="1051195"/>
                              </a:lnTo>
                              <a:lnTo>
                                <a:pt x="870096" y="1044521"/>
                              </a:lnTo>
                              <a:lnTo>
                                <a:pt x="870668" y="1042933"/>
                              </a:lnTo>
                              <a:lnTo>
                                <a:pt x="870599" y="1040613"/>
                              </a:lnTo>
                              <a:lnTo>
                                <a:pt x="870222" y="1037163"/>
                              </a:lnTo>
                              <a:lnTo>
                                <a:pt x="866397" y="1031482"/>
                              </a:lnTo>
                              <a:lnTo>
                                <a:pt x="856705" y="1027115"/>
                              </a:lnTo>
                              <a:lnTo>
                                <a:pt x="853820" y="1023931"/>
                              </a:lnTo>
                              <a:lnTo>
                                <a:pt x="853574" y="1022493"/>
                              </a:lnTo>
                              <a:lnTo>
                                <a:pt x="853652" y="1021179"/>
                              </a:lnTo>
                              <a:lnTo>
                                <a:pt x="854172" y="1019475"/>
                              </a:lnTo>
                              <a:lnTo>
                                <a:pt x="855427" y="1016246"/>
                              </a:lnTo>
                              <a:lnTo>
                                <a:pt x="855910" y="1013549"/>
                              </a:lnTo>
                              <a:lnTo>
                                <a:pt x="854744" y="1011755"/>
                              </a:lnTo>
                              <a:lnTo>
                                <a:pt x="852162" y="1010040"/>
                              </a:lnTo>
                              <a:lnTo>
                                <a:pt x="827125" y="1006081"/>
                              </a:lnTo>
                              <a:lnTo>
                                <a:pt x="820016" y="1006876"/>
                              </a:lnTo>
                              <a:lnTo>
                                <a:pt x="815508" y="1006391"/>
                              </a:lnTo>
                              <a:lnTo>
                                <a:pt x="810108" y="1006998"/>
                              </a:lnTo>
                              <a:lnTo>
                                <a:pt x="805890" y="1008319"/>
                              </a:lnTo>
                              <a:lnTo>
                                <a:pt x="804201" y="1008404"/>
                              </a:lnTo>
                              <a:lnTo>
                                <a:pt x="803395" y="1007870"/>
                              </a:lnTo>
                              <a:lnTo>
                                <a:pt x="803756" y="1006150"/>
                              </a:lnTo>
                              <a:lnTo>
                                <a:pt x="805286" y="1003075"/>
                              </a:lnTo>
                              <a:lnTo>
                                <a:pt x="805959" y="1002053"/>
                              </a:lnTo>
                              <a:lnTo>
                                <a:pt x="806805" y="1000562"/>
                              </a:lnTo>
                              <a:lnTo>
                                <a:pt x="807377" y="999155"/>
                              </a:lnTo>
                              <a:lnTo>
                                <a:pt x="807575" y="997385"/>
                              </a:lnTo>
                              <a:lnTo>
                                <a:pt x="807504" y="995463"/>
                              </a:lnTo>
                              <a:lnTo>
                                <a:pt x="807017" y="992541"/>
                              </a:lnTo>
                              <a:lnTo>
                                <a:pt x="806458" y="990566"/>
                              </a:lnTo>
                              <a:lnTo>
                                <a:pt x="803131" y="982785"/>
                              </a:lnTo>
                              <a:lnTo>
                                <a:pt x="801059" y="976713"/>
                              </a:lnTo>
                              <a:lnTo>
                                <a:pt x="812116" y="973737"/>
                              </a:lnTo>
                              <a:lnTo>
                                <a:pt x="819928" y="974568"/>
                              </a:lnTo>
                              <a:lnTo>
                                <a:pt x="821408" y="973916"/>
                              </a:lnTo>
                              <a:lnTo>
                                <a:pt x="822029" y="972716"/>
                              </a:lnTo>
                              <a:lnTo>
                                <a:pt x="821467" y="967990"/>
                              </a:lnTo>
                              <a:lnTo>
                                <a:pt x="820499" y="964647"/>
                              </a:lnTo>
                              <a:lnTo>
                                <a:pt x="819823" y="963052"/>
                              </a:lnTo>
                              <a:lnTo>
                                <a:pt x="819259" y="961313"/>
                              </a:lnTo>
                              <a:lnTo>
                                <a:pt x="819070" y="959832"/>
                              </a:lnTo>
                              <a:lnTo>
                                <a:pt x="820321" y="956900"/>
                              </a:lnTo>
                              <a:lnTo>
                                <a:pt x="822698" y="954743"/>
                              </a:lnTo>
                              <a:lnTo>
                                <a:pt x="830472" y="949583"/>
                              </a:lnTo>
                              <a:lnTo>
                                <a:pt x="831256" y="948297"/>
                              </a:lnTo>
                              <a:lnTo>
                                <a:pt x="830617" y="947678"/>
                              </a:lnTo>
                              <a:lnTo>
                                <a:pt x="829055" y="946955"/>
                              </a:lnTo>
                              <a:lnTo>
                                <a:pt x="821310" y="944976"/>
                              </a:lnTo>
                              <a:lnTo>
                                <a:pt x="809801" y="939361"/>
                              </a:lnTo>
                              <a:lnTo>
                                <a:pt x="803465" y="937655"/>
                              </a:lnTo>
                              <a:lnTo>
                                <a:pt x="802396" y="936822"/>
                              </a:lnTo>
                              <a:lnTo>
                                <a:pt x="801390" y="935545"/>
                              </a:lnTo>
                              <a:lnTo>
                                <a:pt x="800248" y="932950"/>
                              </a:lnTo>
                              <a:lnTo>
                                <a:pt x="800010" y="931261"/>
                              </a:lnTo>
                              <a:lnTo>
                                <a:pt x="800144" y="930007"/>
                              </a:lnTo>
                              <a:lnTo>
                                <a:pt x="800944" y="927998"/>
                              </a:lnTo>
                              <a:lnTo>
                                <a:pt x="801716" y="924688"/>
                              </a:lnTo>
                              <a:lnTo>
                                <a:pt x="802576" y="919608"/>
                              </a:lnTo>
                              <a:lnTo>
                                <a:pt x="804354" y="903828"/>
                              </a:lnTo>
                              <a:lnTo>
                                <a:pt x="805042" y="900147"/>
                              </a:lnTo>
                              <a:lnTo>
                                <a:pt x="807272" y="894249"/>
                              </a:lnTo>
                              <a:lnTo>
                                <a:pt x="808397" y="892172"/>
                              </a:lnTo>
                              <a:lnTo>
                                <a:pt x="809673" y="890661"/>
                              </a:lnTo>
                              <a:lnTo>
                                <a:pt x="811367" y="889911"/>
                              </a:lnTo>
                              <a:lnTo>
                                <a:pt x="813268" y="889682"/>
                              </a:lnTo>
                              <a:lnTo>
                                <a:pt x="821317" y="890886"/>
                              </a:lnTo>
                              <a:lnTo>
                                <a:pt x="824140" y="890614"/>
                              </a:lnTo>
                              <a:lnTo>
                                <a:pt x="827132" y="888083"/>
                              </a:lnTo>
                              <a:lnTo>
                                <a:pt x="828993" y="887069"/>
                              </a:lnTo>
                              <a:lnTo>
                                <a:pt x="832866" y="885664"/>
                              </a:lnTo>
                              <a:lnTo>
                                <a:pt x="834313" y="883592"/>
                              </a:lnTo>
                              <a:lnTo>
                                <a:pt x="840678" y="870380"/>
                              </a:lnTo>
                              <a:lnTo>
                                <a:pt x="852506" y="851869"/>
                              </a:lnTo>
                              <a:lnTo>
                                <a:pt x="846747" y="832538"/>
                              </a:lnTo>
                              <a:lnTo>
                                <a:pt x="846412" y="830139"/>
                              </a:lnTo>
                              <a:lnTo>
                                <a:pt x="846197" y="827119"/>
                              </a:lnTo>
                              <a:lnTo>
                                <a:pt x="847027" y="826070"/>
                              </a:lnTo>
                              <a:lnTo>
                                <a:pt x="849163" y="824483"/>
                              </a:lnTo>
                              <a:lnTo>
                                <a:pt x="850474" y="823738"/>
                              </a:lnTo>
                              <a:lnTo>
                                <a:pt x="852234" y="822027"/>
                              </a:lnTo>
                              <a:lnTo>
                                <a:pt x="853733" y="819806"/>
                              </a:lnTo>
                              <a:lnTo>
                                <a:pt x="855320" y="815667"/>
                              </a:lnTo>
                              <a:lnTo>
                                <a:pt x="855189" y="813921"/>
                              </a:lnTo>
                              <a:lnTo>
                                <a:pt x="854345" y="812841"/>
                              </a:lnTo>
                              <a:lnTo>
                                <a:pt x="851601" y="812260"/>
                              </a:lnTo>
                              <a:lnTo>
                                <a:pt x="850259" y="811762"/>
                              </a:lnTo>
                              <a:lnTo>
                                <a:pt x="848925" y="810883"/>
                              </a:lnTo>
                              <a:lnTo>
                                <a:pt x="847808" y="809947"/>
                              </a:lnTo>
                              <a:lnTo>
                                <a:pt x="847066" y="809150"/>
                              </a:lnTo>
                              <a:lnTo>
                                <a:pt x="842375" y="801925"/>
                              </a:lnTo>
                              <a:lnTo>
                                <a:pt x="840399" y="800752"/>
                              </a:lnTo>
                              <a:lnTo>
                                <a:pt x="838572" y="800289"/>
                              </a:lnTo>
                              <a:lnTo>
                                <a:pt x="837001" y="800615"/>
                              </a:lnTo>
                              <a:lnTo>
                                <a:pt x="817461" y="810547"/>
                              </a:lnTo>
                              <a:lnTo>
                                <a:pt x="808039" y="819968"/>
                              </a:lnTo>
                              <a:lnTo>
                                <a:pt x="806189" y="822415"/>
                              </a:lnTo>
                              <a:lnTo>
                                <a:pt x="802576" y="830161"/>
                              </a:lnTo>
                              <a:lnTo>
                                <a:pt x="797114" y="846310"/>
                              </a:lnTo>
                              <a:lnTo>
                                <a:pt x="796158" y="848124"/>
                              </a:lnTo>
                              <a:lnTo>
                                <a:pt x="795155" y="849538"/>
                              </a:lnTo>
                              <a:lnTo>
                                <a:pt x="794218" y="850405"/>
                              </a:lnTo>
                              <a:lnTo>
                                <a:pt x="770783" y="855139"/>
                              </a:lnTo>
                              <a:lnTo>
                                <a:pt x="768537" y="856453"/>
                              </a:lnTo>
                              <a:lnTo>
                                <a:pt x="758378" y="859974"/>
                              </a:lnTo>
                              <a:lnTo>
                                <a:pt x="747043" y="861012"/>
                              </a:lnTo>
                              <a:lnTo>
                                <a:pt x="711287" y="856299"/>
                              </a:lnTo>
                              <a:lnTo>
                                <a:pt x="707399" y="855189"/>
                              </a:lnTo>
                              <a:lnTo>
                                <a:pt x="706821" y="854481"/>
                              </a:lnTo>
                              <a:lnTo>
                                <a:pt x="705987" y="853130"/>
                              </a:lnTo>
                              <a:lnTo>
                                <a:pt x="705642" y="851732"/>
                              </a:lnTo>
                              <a:lnTo>
                                <a:pt x="705425" y="849481"/>
                              </a:lnTo>
                              <a:lnTo>
                                <a:pt x="705437" y="846701"/>
                              </a:lnTo>
                              <a:lnTo>
                                <a:pt x="705728" y="843562"/>
                              </a:lnTo>
                              <a:lnTo>
                                <a:pt x="706961" y="837219"/>
                              </a:lnTo>
                              <a:lnTo>
                                <a:pt x="707114" y="835330"/>
                              </a:lnTo>
                              <a:lnTo>
                                <a:pt x="706770" y="833889"/>
                              </a:lnTo>
                              <a:lnTo>
                                <a:pt x="705699" y="831203"/>
                              </a:lnTo>
                              <a:lnTo>
                                <a:pt x="705203" y="829315"/>
                              </a:lnTo>
                              <a:lnTo>
                                <a:pt x="705098" y="826888"/>
                              </a:lnTo>
                              <a:lnTo>
                                <a:pt x="705218" y="824141"/>
                              </a:lnTo>
                              <a:lnTo>
                                <a:pt x="706157" y="818739"/>
                              </a:lnTo>
                              <a:lnTo>
                                <a:pt x="706369" y="816660"/>
                              </a:lnTo>
                              <a:lnTo>
                                <a:pt x="706241" y="812993"/>
                              </a:lnTo>
                              <a:lnTo>
                                <a:pt x="705338" y="807797"/>
                              </a:lnTo>
                              <a:lnTo>
                                <a:pt x="696212" y="789932"/>
                              </a:lnTo>
                              <a:lnTo>
                                <a:pt x="693246" y="787613"/>
                              </a:lnTo>
                              <a:lnTo>
                                <a:pt x="690563" y="784740"/>
                              </a:lnTo>
                              <a:lnTo>
                                <a:pt x="684780" y="782189"/>
                              </a:lnTo>
                              <a:lnTo>
                                <a:pt x="682625" y="782062"/>
                              </a:lnTo>
                              <a:lnTo>
                                <a:pt x="681057" y="782172"/>
                              </a:lnTo>
                              <a:lnTo>
                                <a:pt x="663620" y="790205"/>
                              </a:lnTo>
                              <a:lnTo>
                                <a:pt x="657981" y="791201"/>
                              </a:lnTo>
                              <a:lnTo>
                                <a:pt x="640768" y="790192"/>
                              </a:lnTo>
                              <a:lnTo>
                                <a:pt x="633677" y="790922"/>
                              </a:lnTo>
                              <a:lnTo>
                                <a:pt x="631954" y="792752"/>
                              </a:lnTo>
                              <a:lnTo>
                                <a:pt x="628134" y="795623"/>
                              </a:lnTo>
                              <a:lnTo>
                                <a:pt x="624950" y="797517"/>
                              </a:lnTo>
                              <a:lnTo>
                                <a:pt x="622687" y="799320"/>
                              </a:lnTo>
                              <a:lnTo>
                                <a:pt x="622016" y="800188"/>
                              </a:lnTo>
                              <a:lnTo>
                                <a:pt x="621558" y="801123"/>
                              </a:lnTo>
                              <a:lnTo>
                                <a:pt x="621204" y="802237"/>
                              </a:lnTo>
                              <a:lnTo>
                                <a:pt x="618120" y="816254"/>
                              </a:lnTo>
                              <a:lnTo>
                                <a:pt x="617417" y="818245"/>
                              </a:lnTo>
                              <a:lnTo>
                                <a:pt x="615960" y="820128"/>
                              </a:lnTo>
                              <a:lnTo>
                                <a:pt x="613474" y="822101"/>
                              </a:lnTo>
                              <a:lnTo>
                                <a:pt x="607326" y="824829"/>
                              </a:lnTo>
                              <a:lnTo>
                                <a:pt x="587462" y="826907"/>
                              </a:lnTo>
                              <a:lnTo>
                                <a:pt x="584514" y="826009"/>
                              </a:lnTo>
                              <a:lnTo>
                                <a:pt x="581855" y="824500"/>
                              </a:lnTo>
                              <a:lnTo>
                                <a:pt x="580461" y="824076"/>
                              </a:lnTo>
                              <a:lnTo>
                                <a:pt x="572520" y="823878"/>
                              </a:lnTo>
                              <a:lnTo>
                                <a:pt x="564810" y="820697"/>
                              </a:lnTo>
                              <a:lnTo>
                                <a:pt x="571060" y="844267"/>
                              </a:lnTo>
                              <a:lnTo>
                                <a:pt x="572755" y="847389"/>
                              </a:lnTo>
                              <a:lnTo>
                                <a:pt x="575243" y="851186"/>
                              </a:lnTo>
                              <a:lnTo>
                                <a:pt x="597617" y="862552"/>
                              </a:lnTo>
                              <a:lnTo>
                                <a:pt x="607477" y="870156"/>
                              </a:lnTo>
                              <a:lnTo>
                                <a:pt x="609954" y="873270"/>
                              </a:lnTo>
                              <a:lnTo>
                                <a:pt x="611890" y="877727"/>
                              </a:lnTo>
                              <a:lnTo>
                                <a:pt x="614677" y="886762"/>
                              </a:lnTo>
                              <a:lnTo>
                                <a:pt x="616635" y="896422"/>
                              </a:lnTo>
                              <a:lnTo>
                                <a:pt x="617831" y="906240"/>
                              </a:lnTo>
                              <a:lnTo>
                                <a:pt x="617828" y="916323"/>
                              </a:lnTo>
                              <a:lnTo>
                                <a:pt x="616502" y="937160"/>
                              </a:lnTo>
                              <a:lnTo>
                                <a:pt x="616706" y="957624"/>
                              </a:lnTo>
                              <a:lnTo>
                                <a:pt x="617589" y="963117"/>
                              </a:lnTo>
                              <a:lnTo>
                                <a:pt x="618171" y="963695"/>
                              </a:lnTo>
                              <a:lnTo>
                                <a:pt x="625479" y="968887"/>
                              </a:lnTo>
                              <a:lnTo>
                                <a:pt x="629156" y="972339"/>
                              </a:lnTo>
                              <a:lnTo>
                                <a:pt x="629392" y="973692"/>
                              </a:lnTo>
                              <a:lnTo>
                                <a:pt x="628905" y="975629"/>
                              </a:lnTo>
                              <a:lnTo>
                                <a:pt x="626947" y="979716"/>
                              </a:lnTo>
                              <a:lnTo>
                                <a:pt x="624878" y="983179"/>
                              </a:lnTo>
                              <a:lnTo>
                                <a:pt x="622957" y="985849"/>
                              </a:lnTo>
                              <a:lnTo>
                                <a:pt x="621107" y="987868"/>
                              </a:lnTo>
                              <a:lnTo>
                                <a:pt x="617605" y="990614"/>
                              </a:lnTo>
                              <a:lnTo>
                                <a:pt x="603310" y="999226"/>
                              </a:lnTo>
                              <a:lnTo>
                                <a:pt x="601738" y="1000972"/>
                              </a:lnTo>
                              <a:lnTo>
                                <a:pt x="600476" y="1003303"/>
                              </a:lnTo>
                              <a:lnTo>
                                <a:pt x="597409" y="1011763"/>
                              </a:lnTo>
                              <a:lnTo>
                                <a:pt x="596542" y="1013557"/>
                              </a:lnTo>
                              <a:lnTo>
                                <a:pt x="595813" y="1014320"/>
                              </a:lnTo>
                              <a:lnTo>
                                <a:pt x="593988" y="1015304"/>
                              </a:lnTo>
                              <a:lnTo>
                                <a:pt x="591466" y="1015900"/>
                              </a:lnTo>
                              <a:lnTo>
                                <a:pt x="547346" y="1001843"/>
                              </a:lnTo>
                              <a:lnTo>
                                <a:pt x="535766" y="1011492"/>
                              </a:lnTo>
                              <a:lnTo>
                                <a:pt x="529557" y="1018636"/>
                              </a:lnTo>
                              <a:lnTo>
                                <a:pt x="527263" y="1022382"/>
                              </a:lnTo>
                              <a:lnTo>
                                <a:pt x="522764" y="1026325"/>
                              </a:lnTo>
                              <a:lnTo>
                                <a:pt x="516333" y="1029825"/>
                              </a:lnTo>
                              <a:lnTo>
                                <a:pt x="491237" y="1038500"/>
                              </a:lnTo>
                              <a:lnTo>
                                <a:pt x="478787" y="1033431"/>
                              </a:lnTo>
                              <a:lnTo>
                                <a:pt x="465950" y="1035291"/>
                              </a:lnTo>
                              <a:lnTo>
                                <a:pt x="460471" y="1037728"/>
                              </a:lnTo>
                              <a:lnTo>
                                <a:pt x="444704" y="1051945"/>
                              </a:lnTo>
                              <a:lnTo>
                                <a:pt x="442705" y="1052987"/>
                              </a:lnTo>
                              <a:lnTo>
                                <a:pt x="441289" y="1052896"/>
                              </a:lnTo>
                              <a:lnTo>
                                <a:pt x="439706" y="1051303"/>
                              </a:lnTo>
                              <a:lnTo>
                                <a:pt x="433721" y="1047628"/>
                              </a:lnTo>
                              <a:lnTo>
                                <a:pt x="423955" y="1043967"/>
                              </a:lnTo>
                              <a:lnTo>
                                <a:pt x="422241" y="1043020"/>
                              </a:lnTo>
                              <a:lnTo>
                                <a:pt x="421452" y="1042209"/>
                              </a:lnTo>
                              <a:lnTo>
                                <a:pt x="418879" y="1033041"/>
                              </a:lnTo>
                              <a:lnTo>
                                <a:pt x="417589" y="1029403"/>
                              </a:lnTo>
                              <a:lnTo>
                                <a:pt x="414825" y="1022668"/>
                              </a:lnTo>
                              <a:lnTo>
                                <a:pt x="415478" y="1019602"/>
                              </a:lnTo>
                              <a:lnTo>
                                <a:pt x="419661" y="1015280"/>
                              </a:lnTo>
                              <a:lnTo>
                                <a:pt x="425980" y="1010588"/>
                              </a:lnTo>
                              <a:lnTo>
                                <a:pt x="434899" y="1006798"/>
                              </a:lnTo>
                              <a:lnTo>
                                <a:pt x="441753" y="1005447"/>
                              </a:lnTo>
                              <a:lnTo>
                                <a:pt x="446276" y="1005363"/>
                              </a:lnTo>
                              <a:lnTo>
                                <a:pt x="450074" y="1004722"/>
                              </a:lnTo>
                              <a:lnTo>
                                <a:pt x="451631" y="1002141"/>
                              </a:lnTo>
                              <a:lnTo>
                                <a:pt x="452610" y="998937"/>
                              </a:lnTo>
                              <a:lnTo>
                                <a:pt x="452813" y="996119"/>
                              </a:lnTo>
                              <a:lnTo>
                                <a:pt x="455281" y="989074"/>
                              </a:lnTo>
                              <a:lnTo>
                                <a:pt x="459174" y="981663"/>
                              </a:lnTo>
                              <a:lnTo>
                                <a:pt x="460484" y="978275"/>
                              </a:lnTo>
                              <a:lnTo>
                                <a:pt x="460616" y="975943"/>
                              </a:lnTo>
                              <a:lnTo>
                                <a:pt x="459347" y="974851"/>
                              </a:lnTo>
                              <a:lnTo>
                                <a:pt x="457533" y="973787"/>
                              </a:lnTo>
                              <a:lnTo>
                                <a:pt x="451307" y="971272"/>
                              </a:lnTo>
                              <a:lnTo>
                                <a:pt x="447007" y="970847"/>
                              </a:lnTo>
                              <a:lnTo>
                                <a:pt x="440662" y="971891"/>
                              </a:lnTo>
                              <a:lnTo>
                                <a:pt x="436203" y="971872"/>
                              </a:lnTo>
                              <a:lnTo>
                                <a:pt x="434496" y="970869"/>
                              </a:lnTo>
                              <a:lnTo>
                                <a:pt x="433190" y="969316"/>
                              </a:lnTo>
                              <a:lnTo>
                                <a:pt x="432663" y="965661"/>
                              </a:lnTo>
                              <a:lnTo>
                                <a:pt x="431880" y="963120"/>
                              </a:lnTo>
                              <a:lnTo>
                                <a:pt x="431454" y="962869"/>
                              </a:lnTo>
                              <a:lnTo>
                                <a:pt x="428308" y="962111"/>
                              </a:lnTo>
                              <a:lnTo>
                                <a:pt x="425056" y="961821"/>
                              </a:lnTo>
                              <a:lnTo>
                                <a:pt x="422643" y="960820"/>
                              </a:lnTo>
                              <a:lnTo>
                                <a:pt x="421218" y="959590"/>
                              </a:lnTo>
                              <a:lnTo>
                                <a:pt x="420277" y="956953"/>
                              </a:lnTo>
                              <a:lnTo>
                                <a:pt x="420390" y="955272"/>
                              </a:lnTo>
                              <a:lnTo>
                                <a:pt x="421656" y="953261"/>
                              </a:lnTo>
                              <a:lnTo>
                                <a:pt x="426441" y="948502"/>
                              </a:lnTo>
                              <a:lnTo>
                                <a:pt x="428630" y="944940"/>
                              </a:lnTo>
                              <a:lnTo>
                                <a:pt x="429467" y="942722"/>
                              </a:lnTo>
                              <a:lnTo>
                                <a:pt x="429582" y="940980"/>
                              </a:lnTo>
                              <a:lnTo>
                                <a:pt x="429148" y="939369"/>
                              </a:lnTo>
                              <a:lnTo>
                                <a:pt x="427327" y="935490"/>
                              </a:lnTo>
                              <a:lnTo>
                                <a:pt x="426650" y="933073"/>
                              </a:lnTo>
                              <a:lnTo>
                                <a:pt x="426584" y="931859"/>
                              </a:lnTo>
                              <a:lnTo>
                                <a:pt x="426668" y="930988"/>
                              </a:lnTo>
                              <a:lnTo>
                                <a:pt x="428041" y="928979"/>
                              </a:lnTo>
                              <a:lnTo>
                                <a:pt x="434633" y="922582"/>
                              </a:lnTo>
                              <a:lnTo>
                                <a:pt x="436855" y="919508"/>
                              </a:lnTo>
                              <a:lnTo>
                                <a:pt x="437618" y="917864"/>
                              </a:lnTo>
                              <a:lnTo>
                                <a:pt x="437725" y="916315"/>
                              </a:lnTo>
                              <a:lnTo>
                                <a:pt x="435896" y="912660"/>
                              </a:lnTo>
                              <a:lnTo>
                                <a:pt x="433888" y="909530"/>
                              </a:lnTo>
                              <a:lnTo>
                                <a:pt x="433233" y="908043"/>
                              </a:lnTo>
                              <a:lnTo>
                                <a:pt x="432799" y="906492"/>
                              </a:lnTo>
                              <a:lnTo>
                                <a:pt x="432159" y="903010"/>
                              </a:lnTo>
                              <a:lnTo>
                                <a:pt x="432383" y="901242"/>
                              </a:lnTo>
                              <a:lnTo>
                                <a:pt x="433296" y="899942"/>
                              </a:lnTo>
                              <a:lnTo>
                                <a:pt x="434617" y="899396"/>
                              </a:lnTo>
                              <a:lnTo>
                                <a:pt x="445342" y="898193"/>
                              </a:lnTo>
                              <a:lnTo>
                                <a:pt x="446607" y="897705"/>
                              </a:lnTo>
                              <a:lnTo>
                                <a:pt x="447893" y="896565"/>
                              </a:lnTo>
                              <a:lnTo>
                                <a:pt x="447671" y="895108"/>
                              </a:lnTo>
                              <a:lnTo>
                                <a:pt x="446915" y="893426"/>
                              </a:lnTo>
                              <a:lnTo>
                                <a:pt x="443680" y="888084"/>
                              </a:lnTo>
                              <a:lnTo>
                                <a:pt x="437647" y="875901"/>
                              </a:lnTo>
                              <a:lnTo>
                                <a:pt x="433181" y="868726"/>
                              </a:lnTo>
                              <a:lnTo>
                                <a:pt x="430232" y="865741"/>
                              </a:lnTo>
                              <a:lnTo>
                                <a:pt x="427222" y="861970"/>
                              </a:lnTo>
                              <a:lnTo>
                                <a:pt x="425501" y="858509"/>
                              </a:lnTo>
                              <a:lnTo>
                                <a:pt x="423415" y="857758"/>
                              </a:lnTo>
                              <a:lnTo>
                                <a:pt x="421741" y="857611"/>
                              </a:lnTo>
                              <a:lnTo>
                                <a:pt x="398519" y="865888"/>
                              </a:lnTo>
                              <a:lnTo>
                                <a:pt x="396203" y="865496"/>
                              </a:lnTo>
                              <a:lnTo>
                                <a:pt x="394006" y="864352"/>
                              </a:lnTo>
                              <a:lnTo>
                                <a:pt x="390342" y="859310"/>
                              </a:lnTo>
                              <a:lnTo>
                                <a:pt x="389196" y="858071"/>
                              </a:lnTo>
                              <a:lnTo>
                                <a:pt x="366152" y="842282"/>
                              </a:lnTo>
                              <a:lnTo>
                                <a:pt x="357782" y="838865"/>
                              </a:lnTo>
                              <a:lnTo>
                                <a:pt x="356380" y="837304"/>
                              </a:lnTo>
                              <a:lnTo>
                                <a:pt x="355515" y="835350"/>
                              </a:lnTo>
                              <a:lnTo>
                                <a:pt x="353287" y="815570"/>
                              </a:lnTo>
                              <a:lnTo>
                                <a:pt x="352596" y="812378"/>
                              </a:lnTo>
                              <a:lnTo>
                                <a:pt x="351509" y="809676"/>
                              </a:lnTo>
                              <a:lnTo>
                                <a:pt x="350416" y="808569"/>
                              </a:lnTo>
                              <a:lnTo>
                                <a:pt x="348791" y="807237"/>
                              </a:lnTo>
                              <a:lnTo>
                                <a:pt x="324191" y="798550"/>
                              </a:lnTo>
                              <a:lnTo>
                                <a:pt x="322951" y="798471"/>
                              </a:lnTo>
                              <a:lnTo>
                                <a:pt x="321415" y="799063"/>
                              </a:lnTo>
                              <a:lnTo>
                                <a:pt x="320571" y="799916"/>
                              </a:lnTo>
                              <a:lnTo>
                                <a:pt x="318795" y="802480"/>
                              </a:lnTo>
                              <a:lnTo>
                                <a:pt x="313849" y="820567"/>
                              </a:lnTo>
                              <a:lnTo>
                                <a:pt x="314201" y="822622"/>
                              </a:lnTo>
                              <a:lnTo>
                                <a:pt x="315163" y="825675"/>
                              </a:lnTo>
                              <a:lnTo>
                                <a:pt x="317774" y="827139"/>
                              </a:lnTo>
                              <a:lnTo>
                                <a:pt x="320028" y="830391"/>
                              </a:lnTo>
                              <a:lnTo>
                                <a:pt x="320622" y="831804"/>
                              </a:lnTo>
                              <a:lnTo>
                                <a:pt x="320419" y="832832"/>
                              </a:lnTo>
                              <a:lnTo>
                                <a:pt x="317956" y="833563"/>
                              </a:lnTo>
                              <a:lnTo>
                                <a:pt x="316289" y="835584"/>
                              </a:lnTo>
                              <a:lnTo>
                                <a:pt x="314921" y="838712"/>
                              </a:lnTo>
                              <a:lnTo>
                                <a:pt x="312437" y="846822"/>
                              </a:lnTo>
                              <a:lnTo>
                                <a:pt x="310484" y="851034"/>
                              </a:lnTo>
                              <a:lnTo>
                                <a:pt x="310161" y="850978"/>
                              </a:lnTo>
                              <a:lnTo>
                                <a:pt x="309546" y="851487"/>
                              </a:lnTo>
                              <a:lnTo>
                                <a:pt x="308637" y="852545"/>
                              </a:lnTo>
                              <a:lnTo>
                                <a:pt x="306847" y="855344"/>
                              </a:lnTo>
                              <a:lnTo>
                                <a:pt x="305313" y="857177"/>
                              </a:lnTo>
                              <a:lnTo>
                                <a:pt x="304928" y="857308"/>
                              </a:lnTo>
                              <a:lnTo>
                                <a:pt x="304221" y="857370"/>
                              </a:lnTo>
                              <a:lnTo>
                                <a:pt x="297722" y="855989"/>
                              </a:lnTo>
                              <a:lnTo>
                                <a:pt x="295489" y="855841"/>
                              </a:lnTo>
                              <a:lnTo>
                                <a:pt x="290475" y="856589"/>
                              </a:lnTo>
                              <a:lnTo>
                                <a:pt x="288541" y="857547"/>
                              </a:lnTo>
                              <a:lnTo>
                                <a:pt x="271853" y="870407"/>
                              </a:lnTo>
                              <a:lnTo>
                                <a:pt x="253316" y="888211"/>
                              </a:lnTo>
                              <a:lnTo>
                                <a:pt x="250635" y="890052"/>
                              </a:lnTo>
                              <a:lnTo>
                                <a:pt x="246821" y="891744"/>
                              </a:lnTo>
                              <a:lnTo>
                                <a:pt x="237750" y="893303"/>
                              </a:lnTo>
                              <a:lnTo>
                                <a:pt x="236148" y="893976"/>
                              </a:lnTo>
                              <a:lnTo>
                                <a:pt x="234401" y="895086"/>
                              </a:lnTo>
                              <a:lnTo>
                                <a:pt x="229049" y="899711"/>
                              </a:lnTo>
                              <a:lnTo>
                                <a:pt x="211790" y="910604"/>
                              </a:lnTo>
                              <a:lnTo>
                                <a:pt x="197179" y="913199"/>
                              </a:lnTo>
                              <a:lnTo>
                                <a:pt x="148958" y="913072"/>
                              </a:lnTo>
                              <a:lnTo>
                                <a:pt x="146877" y="914633"/>
                              </a:lnTo>
                              <a:lnTo>
                                <a:pt x="144205" y="917235"/>
                              </a:lnTo>
                              <a:lnTo>
                                <a:pt x="139106" y="920611"/>
                              </a:lnTo>
                              <a:lnTo>
                                <a:pt x="124379" y="926105"/>
                              </a:lnTo>
                              <a:lnTo>
                                <a:pt x="115161" y="925277"/>
                              </a:lnTo>
                              <a:lnTo>
                                <a:pt x="115133" y="925274"/>
                              </a:lnTo>
                              <a:lnTo>
                                <a:pt x="113261" y="921385"/>
                              </a:lnTo>
                              <a:lnTo>
                                <a:pt x="110728" y="909033"/>
                              </a:lnTo>
                              <a:lnTo>
                                <a:pt x="111438" y="898575"/>
                              </a:lnTo>
                              <a:lnTo>
                                <a:pt x="114371" y="890073"/>
                              </a:lnTo>
                              <a:lnTo>
                                <a:pt x="122139" y="874071"/>
                              </a:lnTo>
                              <a:lnTo>
                                <a:pt x="126070" y="853378"/>
                              </a:lnTo>
                              <a:lnTo>
                                <a:pt x="121856" y="838463"/>
                              </a:lnTo>
                              <a:lnTo>
                                <a:pt x="102288" y="802850"/>
                              </a:lnTo>
                              <a:lnTo>
                                <a:pt x="100045" y="803779"/>
                              </a:lnTo>
                              <a:lnTo>
                                <a:pt x="97702" y="807514"/>
                              </a:lnTo>
                              <a:lnTo>
                                <a:pt x="94316" y="810431"/>
                              </a:lnTo>
                              <a:lnTo>
                                <a:pt x="85483" y="812584"/>
                              </a:lnTo>
                              <a:lnTo>
                                <a:pt x="76311" y="812749"/>
                              </a:lnTo>
                              <a:lnTo>
                                <a:pt x="66565" y="810662"/>
                              </a:lnTo>
                              <a:lnTo>
                                <a:pt x="48916" y="802870"/>
                              </a:lnTo>
                              <a:lnTo>
                                <a:pt x="21558" y="797581"/>
                              </a:lnTo>
                              <a:lnTo>
                                <a:pt x="12618" y="792616"/>
                              </a:lnTo>
                              <a:lnTo>
                                <a:pt x="6163" y="784236"/>
                              </a:lnTo>
                              <a:lnTo>
                                <a:pt x="4482" y="775612"/>
                              </a:lnTo>
                              <a:lnTo>
                                <a:pt x="4500" y="765519"/>
                              </a:lnTo>
                              <a:lnTo>
                                <a:pt x="3807" y="755258"/>
                              </a:lnTo>
                              <a:lnTo>
                                <a:pt x="0" y="746079"/>
                              </a:lnTo>
                              <a:lnTo>
                                <a:pt x="5770" y="745857"/>
                              </a:lnTo>
                              <a:lnTo>
                                <a:pt x="25545" y="737054"/>
                              </a:lnTo>
                              <a:lnTo>
                                <a:pt x="14667" y="726809"/>
                              </a:lnTo>
                              <a:lnTo>
                                <a:pt x="12418" y="723011"/>
                              </a:lnTo>
                              <a:lnTo>
                                <a:pt x="12555" y="718253"/>
                              </a:lnTo>
                              <a:lnTo>
                                <a:pt x="14377" y="713594"/>
                              </a:lnTo>
                              <a:lnTo>
                                <a:pt x="15322" y="708508"/>
                              </a:lnTo>
                              <a:lnTo>
                                <a:pt x="12727" y="702383"/>
                              </a:lnTo>
                              <a:lnTo>
                                <a:pt x="18946" y="698322"/>
                              </a:lnTo>
                              <a:lnTo>
                                <a:pt x="25401" y="694103"/>
                              </a:lnTo>
                              <a:lnTo>
                                <a:pt x="37191" y="691073"/>
                              </a:lnTo>
                              <a:lnTo>
                                <a:pt x="70098" y="692169"/>
                              </a:lnTo>
                              <a:lnTo>
                                <a:pt x="88203" y="698640"/>
                              </a:lnTo>
                              <a:lnTo>
                                <a:pt x="105415" y="696905"/>
                              </a:lnTo>
                              <a:lnTo>
                                <a:pt x="110540" y="699366"/>
                              </a:lnTo>
                              <a:lnTo>
                                <a:pt x="122718" y="703829"/>
                              </a:lnTo>
                              <a:lnTo>
                                <a:pt x="129600" y="691901"/>
                              </a:lnTo>
                              <a:lnTo>
                                <a:pt x="133087" y="671884"/>
                              </a:lnTo>
                              <a:lnTo>
                                <a:pt x="139195" y="610358"/>
                              </a:lnTo>
                              <a:lnTo>
                                <a:pt x="143086" y="591395"/>
                              </a:lnTo>
                              <a:lnTo>
                                <a:pt x="147058" y="581671"/>
                              </a:lnTo>
                              <a:lnTo>
                                <a:pt x="150065" y="574305"/>
                              </a:lnTo>
                              <a:lnTo>
                                <a:pt x="180401" y="530904"/>
                              </a:lnTo>
                              <a:lnTo>
                                <a:pt x="188737" y="512107"/>
                              </a:lnTo>
                              <a:lnTo>
                                <a:pt x="192722" y="494031"/>
                              </a:lnTo>
                              <a:lnTo>
                                <a:pt x="194176" y="473579"/>
                              </a:lnTo>
                              <a:lnTo>
                                <a:pt x="192826" y="432531"/>
                              </a:lnTo>
                              <a:lnTo>
                                <a:pt x="191776" y="427485"/>
                              </a:lnTo>
                              <a:lnTo>
                                <a:pt x="190245" y="424427"/>
                              </a:lnTo>
                              <a:lnTo>
                                <a:pt x="189098" y="420738"/>
                              </a:lnTo>
                              <a:lnTo>
                                <a:pt x="189160" y="413892"/>
                              </a:lnTo>
                              <a:lnTo>
                                <a:pt x="190219" y="409325"/>
                              </a:lnTo>
                              <a:lnTo>
                                <a:pt x="195639" y="396964"/>
                              </a:lnTo>
                              <a:lnTo>
                                <a:pt x="198418" y="387236"/>
                              </a:lnTo>
                              <a:lnTo>
                                <a:pt x="199879" y="378383"/>
                              </a:lnTo>
                              <a:lnTo>
                                <a:pt x="199939" y="369198"/>
                              </a:lnTo>
                              <a:lnTo>
                                <a:pt x="199684" y="352931"/>
                              </a:lnTo>
                              <a:lnTo>
                                <a:pt x="203134" y="351221"/>
                              </a:lnTo>
                              <a:lnTo>
                                <a:pt x="207217" y="347209"/>
                              </a:lnTo>
                              <a:lnTo>
                                <a:pt x="210407" y="343157"/>
                              </a:lnTo>
                              <a:lnTo>
                                <a:pt x="213739" y="337176"/>
                              </a:lnTo>
                              <a:lnTo>
                                <a:pt x="215210" y="330417"/>
                              </a:lnTo>
                              <a:lnTo>
                                <a:pt x="212934" y="324004"/>
                              </a:lnTo>
                              <a:lnTo>
                                <a:pt x="222129" y="311270"/>
                              </a:lnTo>
                              <a:lnTo>
                                <a:pt x="226872" y="309100"/>
                              </a:lnTo>
                              <a:lnTo>
                                <a:pt x="234794" y="309303"/>
                              </a:lnTo>
                              <a:lnTo>
                                <a:pt x="242097" y="311574"/>
                              </a:lnTo>
                              <a:lnTo>
                                <a:pt x="253551" y="319586"/>
                              </a:lnTo>
                              <a:lnTo>
                                <a:pt x="259886" y="322461"/>
                              </a:lnTo>
                              <a:lnTo>
                                <a:pt x="252211" y="309979"/>
                              </a:lnTo>
                              <a:lnTo>
                                <a:pt x="238902" y="304428"/>
                              </a:lnTo>
                              <a:lnTo>
                                <a:pt x="161343" y="298200"/>
                              </a:lnTo>
                              <a:lnTo>
                                <a:pt x="149038" y="291340"/>
                              </a:lnTo>
                              <a:lnTo>
                                <a:pt x="144798" y="275207"/>
                              </a:lnTo>
                              <a:lnTo>
                                <a:pt x="146699" y="232875"/>
                              </a:lnTo>
                              <a:lnTo>
                                <a:pt x="148652" y="223322"/>
                              </a:lnTo>
                              <a:lnTo>
                                <a:pt x="156058" y="206290"/>
                              </a:lnTo>
                              <a:lnTo>
                                <a:pt x="157953" y="197852"/>
                              </a:lnTo>
                              <a:lnTo>
                                <a:pt x="161017" y="192777"/>
                              </a:lnTo>
                              <a:lnTo>
                                <a:pt x="167674" y="193176"/>
                              </a:lnTo>
                              <a:lnTo>
                                <a:pt x="181219" y="196801"/>
                              </a:lnTo>
                              <a:lnTo>
                                <a:pt x="183256" y="192282"/>
                              </a:lnTo>
                              <a:lnTo>
                                <a:pt x="186570" y="190685"/>
                              </a:lnTo>
                              <a:lnTo>
                                <a:pt x="189286" y="185218"/>
                              </a:lnTo>
                              <a:lnTo>
                                <a:pt x="189009" y="177986"/>
                              </a:lnTo>
                              <a:lnTo>
                                <a:pt x="186187" y="173757"/>
                              </a:lnTo>
                              <a:lnTo>
                                <a:pt x="176506" y="168284"/>
                              </a:lnTo>
                              <a:lnTo>
                                <a:pt x="172300" y="163527"/>
                              </a:lnTo>
                              <a:lnTo>
                                <a:pt x="171933" y="155985"/>
                              </a:lnTo>
                              <a:lnTo>
                                <a:pt x="177029" y="149908"/>
                              </a:lnTo>
                              <a:lnTo>
                                <a:pt x="188308" y="142757"/>
                              </a:lnTo>
                              <a:lnTo>
                                <a:pt x="201241" y="129482"/>
                              </a:lnTo>
                              <a:lnTo>
                                <a:pt x="208066" y="125197"/>
                              </a:lnTo>
                              <a:lnTo>
                                <a:pt x="221224" y="112622"/>
                              </a:lnTo>
                              <a:lnTo>
                                <a:pt x="248406" y="103325"/>
                              </a:lnTo>
                              <a:lnTo>
                                <a:pt x="300704" y="99602"/>
                              </a:lnTo>
                              <a:lnTo>
                                <a:pt x="304235" y="102261"/>
                              </a:lnTo>
                              <a:lnTo>
                                <a:pt x="307637" y="107384"/>
                              </a:lnTo>
                              <a:lnTo>
                                <a:pt x="315574" y="109637"/>
                              </a:lnTo>
                              <a:lnTo>
                                <a:pt x="365899" y="101133"/>
                              </a:lnTo>
                              <a:lnTo>
                                <a:pt x="467935" y="90554"/>
                              </a:lnTo>
                              <a:lnTo>
                                <a:pt x="494729" y="99367"/>
                              </a:lnTo>
                              <a:lnTo>
                                <a:pt x="494586" y="103623"/>
                              </a:lnTo>
                              <a:lnTo>
                                <a:pt x="491842" y="119595"/>
                              </a:lnTo>
                              <a:lnTo>
                                <a:pt x="500634" y="140627"/>
                              </a:lnTo>
                              <a:lnTo>
                                <a:pt x="514001" y="159126"/>
                              </a:lnTo>
                              <a:lnTo>
                                <a:pt x="525117" y="167464"/>
                              </a:lnTo>
                              <a:lnTo>
                                <a:pt x="525004" y="170977"/>
                              </a:lnTo>
                              <a:lnTo>
                                <a:pt x="521897" y="178141"/>
                              </a:lnTo>
                              <a:lnTo>
                                <a:pt x="527064" y="180865"/>
                              </a:lnTo>
                              <a:lnTo>
                                <a:pt x="534511" y="183264"/>
                              </a:lnTo>
                              <a:lnTo>
                                <a:pt x="538135" y="189361"/>
                              </a:lnTo>
                              <a:lnTo>
                                <a:pt x="536758" y="199606"/>
                              </a:lnTo>
                              <a:lnTo>
                                <a:pt x="533384" y="204762"/>
                              </a:lnTo>
                              <a:lnTo>
                                <a:pt x="525849" y="210088"/>
                              </a:lnTo>
                              <a:lnTo>
                                <a:pt x="519605" y="213081"/>
                              </a:lnTo>
                              <a:lnTo>
                                <a:pt x="506175" y="213859"/>
                              </a:lnTo>
                              <a:lnTo>
                                <a:pt x="500074" y="217432"/>
                              </a:lnTo>
                              <a:lnTo>
                                <a:pt x="505646" y="236679"/>
                              </a:lnTo>
                              <a:lnTo>
                                <a:pt x="508540" y="243966"/>
                              </a:lnTo>
                              <a:lnTo>
                                <a:pt x="513004" y="249092"/>
                              </a:lnTo>
                              <a:lnTo>
                                <a:pt x="517394" y="247137"/>
                              </a:lnTo>
                              <a:lnTo>
                                <a:pt x="521326" y="245586"/>
                              </a:lnTo>
                              <a:lnTo>
                                <a:pt x="527026" y="246000"/>
                              </a:lnTo>
                              <a:lnTo>
                                <a:pt x="530946" y="248310"/>
                              </a:lnTo>
                              <a:lnTo>
                                <a:pt x="537191" y="256047"/>
                              </a:lnTo>
                              <a:lnTo>
                                <a:pt x="539579" y="257752"/>
                              </a:lnTo>
                              <a:lnTo>
                                <a:pt x="542275" y="260255"/>
                              </a:lnTo>
                              <a:lnTo>
                                <a:pt x="544879" y="265713"/>
                              </a:lnTo>
                              <a:lnTo>
                                <a:pt x="548289" y="271195"/>
                              </a:lnTo>
                              <a:lnTo>
                                <a:pt x="553122" y="273786"/>
                              </a:lnTo>
                              <a:lnTo>
                                <a:pt x="558840" y="273798"/>
                              </a:lnTo>
                              <a:lnTo>
                                <a:pt x="563030" y="272968"/>
                              </a:lnTo>
                              <a:lnTo>
                                <a:pt x="566759" y="270845"/>
                              </a:lnTo>
                              <a:lnTo>
                                <a:pt x="571070" y="266853"/>
                              </a:lnTo>
                              <a:lnTo>
                                <a:pt x="578609" y="255065"/>
                              </a:lnTo>
                              <a:lnTo>
                                <a:pt x="586785" y="235611"/>
                              </a:lnTo>
                              <a:lnTo>
                                <a:pt x="589191" y="216058"/>
                              </a:lnTo>
                              <a:lnTo>
                                <a:pt x="579685" y="204258"/>
                              </a:lnTo>
                              <a:lnTo>
                                <a:pt x="566218" y="207444"/>
                              </a:lnTo>
                              <a:lnTo>
                                <a:pt x="559119" y="206019"/>
                              </a:lnTo>
                              <a:lnTo>
                                <a:pt x="560040" y="197667"/>
                              </a:lnTo>
                              <a:lnTo>
                                <a:pt x="563231" y="188359"/>
                              </a:lnTo>
                              <a:lnTo>
                                <a:pt x="566255" y="169013"/>
                              </a:lnTo>
                              <a:lnTo>
                                <a:pt x="569373" y="161006"/>
                              </a:lnTo>
                              <a:lnTo>
                                <a:pt x="574047" y="156327"/>
                              </a:lnTo>
                              <a:lnTo>
                                <a:pt x="579857" y="154194"/>
                              </a:lnTo>
                              <a:lnTo>
                                <a:pt x="594036" y="153910"/>
                              </a:lnTo>
                              <a:lnTo>
                                <a:pt x="600434" y="157097"/>
                              </a:lnTo>
                              <a:lnTo>
                                <a:pt x="605255" y="164265"/>
                              </a:lnTo>
                              <a:lnTo>
                                <a:pt x="609172" y="172197"/>
                              </a:lnTo>
                              <a:lnTo>
                                <a:pt x="613155" y="177896"/>
                              </a:lnTo>
                              <a:lnTo>
                                <a:pt x="626660" y="185346"/>
                              </a:lnTo>
                              <a:lnTo>
                                <a:pt x="655497" y="191850"/>
                              </a:lnTo>
                              <a:lnTo>
                                <a:pt x="668459" y="198566"/>
                              </a:lnTo>
                              <a:lnTo>
                                <a:pt x="668348" y="202799"/>
                              </a:lnTo>
                              <a:lnTo>
                                <a:pt x="660030" y="209613"/>
                              </a:lnTo>
                              <a:lnTo>
                                <a:pt x="652316" y="218533"/>
                              </a:lnTo>
                              <a:lnTo>
                                <a:pt x="646475" y="230712"/>
                              </a:lnTo>
                              <a:lnTo>
                                <a:pt x="643947" y="247264"/>
                              </a:lnTo>
                              <a:lnTo>
                                <a:pt x="643462" y="279371"/>
                              </a:lnTo>
                              <a:lnTo>
                                <a:pt x="645077" y="293567"/>
                              </a:lnTo>
                              <a:lnTo>
                                <a:pt x="649402" y="304202"/>
                              </a:lnTo>
                              <a:lnTo>
                                <a:pt x="650781" y="290088"/>
                              </a:lnTo>
                              <a:lnTo>
                                <a:pt x="648138" y="254288"/>
                              </a:lnTo>
                              <a:lnTo>
                                <a:pt x="648870" y="237434"/>
                              </a:lnTo>
                              <a:lnTo>
                                <a:pt x="654410" y="225152"/>
                              </a:lnTo>
                              <a:lnTo>
                                <a:pt x="662362" y="219820"/>
                              </a:lnTo>
                              <a:lnTo>
                                <a:pt x="669627" y="213120"/>
                              </a:lnTo>
                              <a:lnTo>
                                <a:pt x="669841" y="212139"/>
                              </a:lnTo>
                              <a:lnTo>
                                <a:pt x="671036" y="214594"/>
                              </a:lnTo>
                              <a:lnTo>
                                <a:pt x="674941" y="222617"/>
                              </a:lnTo>
                              <a:lnTo>
                                <a:pt x="676695" y="224154"/>
                              </a:lnTo>
                              <a:lnTo>
                                <a:pt x="679190" y="223596"/>
                              </a:lnTo>
                              <a:lnTo>
                                <a:pt x="679823" y="223599"/>
                              </a:lnTo>
                              <a:lnTo>
                                <a:pt x="679980" y="223616"/>
                              </a:lnTo>
                              <a:lnTo>
                                <a:pt x="680137" y="223709"/>
                              </a:lnTo>
                              <a:lnTo>
                                <a:pt x="682286" y="228331"/>
                              </a:lnTo>
                              <a:lnTo>
                                <a:pt x="683107" y="229268"/>
                              </a:lnTo>
                              <a:lnTo>
                                <a:pt x="683780" y="229771"/>
                              </a:lnTo>
                              <a:lnTo>
                                <a:pt x="684311" y="229623"/>
                              </a:lnTo>
                              <a:lnTo>
                                <a:pt x="684916" y="229372"/>
                              </a:lnTo>
                              <a:lnTo>
                                <a:pt x="692153" y="222844"/>
                              </a:lnTo>
                              <a:lnTo>
                                <a:pt x="697632" y="214719"/>
                              </a:lnTo>
                              <a:lnTo>
                                <a:pt x="698206" y="212885"/>
                              </a:lnTo>
                              <a:lnTo>
                                <a:pt x="698705" y="209794"/>
                              </a:lnTo>
                              <a:lnTo>
                                <a:pt x="699063" y="206033"/>
                              </a:lnTo>
                              <a:lnTo>
                                <a:pt x="698905" y="201787"/>
                              </a:lnTo>
                              <a:lnTo>
                                <a:pt x="696935" y="189976"/>
                              </a:lnTo>
                              <a:lnTo>
                                <a:pt x="695782" y="185573"/>
                              </a:lnTo>
                              <a:lnTo>
                                <a:pt x="693235" y="180042"/>
                              </a:lnTo>
                              <a:lnTo>
                                <a:pt x="692468" y="177066"/>
                              </a:lnTo>
                              <a:lnTo>
                                <a:pt x="692229" y="174001"/>
                              </a:lnTo>
                              <a:lnTo>
                                <a:pt x="692811" y="171799"/>
                              </a:lnTo>
                              <a:lnTo>
                                <a:pt x="693269" y="170376"/>
                              </a:lnTo>
                              <a:lnTo>
                                <a:pt x="694098" y="168787"/>
                              </a:lnTo>
                              <a:lnTo>
                                <a:pt x="695135" y="167349"/>
                              </a:lnTo>
                              <a:lnTo>
                                <a:pt x="696383" y="165872"/>
                              </a:lnTo>
                              <a:lnTo>
                                <a:pt x="696095" y="164743"/>
                              </a:lnTo>
                              <a:lnTo>
                                <a:pt x="694217" y="164105"/>
                              </a:lnTo>
                              <a:lnTo>
                                <a:pt x="680297" y="164360"/>
                              </a:lnTo>
                              <a:lnTo>
                                <a:pt x="672916" y="162842"/>
                              </a:lnTo>
                              <a:lnTo>
                                <a:pt x="656443" y="156264"/>
                              </a:lnTo>
                              <a:lnTo>
                                <a:pt x="656317" y="156213"/>
                              </a:lnTo>
                              <a:lnTo>
                                <a:pt x="654837" y="151568"/>
                              </a:lnTo>
                              <a:lnTo>
                                <a:pt x="652730" y="140619"/>
                              </a:lnTo>
                              <a:lnTo>
                                <a:pt x="648285" y="127490"/>
                              </a:lnTo>
                              <a:lnTo>
                                <a:pt x="647469" y="117950"/>
                              </a:lnTo>
                              <a:lnTo>
                                <a:pt x="648475" y="108341"/>
                              </a:lnTo>
                              <a:lnTo>
                                <a:pt x="650770" y="99976"/>
                              </a:lnTo>
                              <a:lnTo>
                                <a:pt x="664283" y="68564"/>
                              </a:lnTo>
                              <a:lnTo>
                                <a:pt x="674155" y="34353"/>
                              </a:lnTo>
                              <a:lnTo>
                                <a:pt x="680320" y="19245"/>
                              </a:lnTo>
                              <a:lnTo>
                                <a:pt x="685340" y="12064"/>
                              </a:lnTo>
                              <a:lnTo>
                                <a:pt x="692087" y="5881"/>
                              </a:lnTo>
                              <a:lnTo>
                                <a:pt x="699662" y="1580"/>
                              </a:lnTo>
                              <a:close/>
                            </a:path>
                          </a:pathLst>
                        </a:custGeom>
                        <a:grpFill/>
                        <a:ln w="3175"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endParaRPr lang="de-DE" sz="1600" err="1">
                            <a:solidFill>
                              <a:schemeClr val="tx1"/>
                            </a:solidFill>
                            <a:latin typeface="Arial" panose="020B0604020202020204" pitchFamily="34" charset="0"/>
                            <a:cs typeface="Arial" panose="020B0604020202020204" pitchFamily="34" charset="0"/>
                          </a:endParaRPr>
                        </a:p>
                      </p:txBody>
                    </p:sp>
                    <p:sp>
                      <p:nvSpPr>
                        <p:cNvPr id="11" name="ee4p_TH_1_79632">
                          <a:extLst>
                            <a:ext uri="{FF2B5EF4-FFF2-40B4-BE49-F238E27FC236}">
                              <a16:creationId xmlns:a16="http://schemas.microsoft.com/office/drawing/2014/main" id="{83864C51-28FC-A392-3F2D-A0F5D942A5AD}"/>
                            </a:ext>
                          </a:extLst>
                        </p:cNvPr>
                        <p:cNvSpPr>
                          <a:spLocks noChangeAspect="1"/>
                        </p:cNvSpPr>
                        <p:nvPr>
                          <p:custDataLst>
                            <p:tags r:id="rId6"/>
                          </p:custDataLst>
                        </p:nvPr>
                      </p:nvSpPr>
                      <p:spPr>
                        <a:xfrm>
                          <a:off x="5725008" y="3372824"/>
                          <a:ext cx="999651" cy="817531"/>
                        </a:xfrm>
                        <a:custGeom>
                          <a:avLst/>
                          <a:gdLst/>
                          <a:ahLst/>
                          <a:cxnLst/>
                          <a:rect l="0" t="0" r="0" b="0"/>
                          <a:pathLst>
                            <a:path w="1000006" h="817821">
                              <a:moveTo>
                                <a:pt x="300981" y="3555"/>
                              </a:moveTo>
                              <a:lnTo>
                                <a:pt x="332933" y="2586"/>
                              </a:lnTo>
                              <a:lnTo>
                                <a:pt x="335413" y="3313"/>
                              </a:lnTo>
                              <a:lnTo>
                                <a:pt x="338392" y="4629"/>
                              </a:lnTo>
                              <a:lnTo>
                                <a:pt x="346125" y="9758"/>
                              </a:lnTo>
                              <a:lnTo>
                                <a:pt x="349012" y="10909"/>
                              </a:lnTo>
                              <a:lnTo>
                                <a:pt x="350777" y="11329"/>
                              </a:lnTo>
                              <a:lnTo>
                                <a:pt x="359584" y="11114"/>
                              </a:lnTo>
                              <a:lnTo>
                                <a:pt x="364070" y="15550"/>
                              </a:lnTo>
                              <a:lnTo>
                                <a:pt x="375904" y="20425"/>
                              </a:lnTo>
                              <a:lnTo>
                                <a:pt x="380641" y="20541"/>
                              </a:lnTo>
                              <a:lnTo>
                                <a:pt x="382191" y="21757"/>
                              </a:lnTo>
                              <a:lnTo>
                                <a:pt x="383529" y="23920"/>
                              </a:lnTo>
                              <a:lnTo>
                                <a:pt x="385270" y="28784"/>
                              </a:lnTo>
                              <a:lnTo>
                                <a:pt x="385896" y="31616"/>
                              </a:lnTo>
                              <a:lnTo>
                                <a:pt x="385858" y="34071"/>
                              </a:lnTo>
                              <a:lnTo>
                                <a:pt x="384383" y="35942"/>
                              </a:lnTo>
                              <a:lnTo>
                                <a:pt x="382846" y="36779"/>
                              </a:lnTo>
                              <a:lnTo>
                                <a:pt x="381138" y="36896"/>
                              </a:lnTo>
                              <a:lnTo>
                                <a:pt x="379813" y="36475"/>
                              </a:lnTo>
                              <a:lnTo>
                                <a:pt x="377158" y="35046"/>
                              </a:lnTo>
                              <a:lnTo>
                                <a:pt x="375778" y="34670"/>
                              </a:lnTo>
                              <a:lnTo>
                                <a:pt x="374235" y="34621"/>
                              </a:lnTo>
                              <a:lnTo>
                                <a:pt x="373027" y="35235"/>
                              </a:lnTo>
                              <a:lnTo>
                                <a:pt x="372097" y="36173"/>
                              </a:lnTo>
                              <a:lnTo>
                                <a:pt x="371499" y="37505"/>
                              </a:lnTo>
                              <a:lnTo>
                                <a:pt x="371740" y="40726"/>
                              </a:lnTo>
                              <a:lnTo>
                                <a:pt x="373038" y="45417"/>
                              </a:lnTo>
                              <a:lnTo>
                                <a:pt x="376908" y="55322"/>
                              </a:lnTo>
                              <a:lnTo>
                                <a:pt x="379141" y="59354"/>
                              </a:lnTo>
                              <a:lnTo>
                                <a:pt x="381145" y="61943"/>
                              </a:lnTo>
                              <a:lnTo>
                                <a:pt x="382363" y="62672"/>
                              </a:lnTo>
                              <a:lnTo>
                                <a:pt x="383527" y="63493"/>
                              </a:lnTo>
                              <a:lnTo>
                                <a:pt x="384256" y="65142"/>
                              </a:lnTo>
                              <a:lnTo>
                                <a:pt x="384603" y="67489"/>
                              </a:lnTo>
                              <a:lnTo>
                                <a:pt x="383784" y="76760"/>
                              </a:lnTo>
                              <a:lnTo>
                                <a:pt x="383851" y="78355"/>
                              </a:lnTo>
                              <a:lnTo>
                                <a:pt x="384303" y="79949"/>
                              </a:lnTo>
                              <a:lnTo>
                                <a:pt x="385092" y="82277"/>
                              </a:lnTo>
                              <a:lnTo>
                                <a:pt x="389424" y="91026"/>
                              </a:lnTo>
                              <a:lnTo>
                                <a:pt x="392769" y="95448"/>
                              </a:lnTo>
                              <a:lnTo>
                                <a:pt x="393279" y="97144"/>
                              </a:lnTo>
                              <a:lnTo>
                                <a:pt x="393405" y="99360"/>
                              </a:lnTo>
                              <a:lnTo>
                                <a:pt x="391274" y="110192"/>
                              </a:lnTo>
                              <a:lnTo>
                                <a:pt x="390918" y="114451"/>
                              </a:lnTo>
                              <a:lnTo>
                                <a:pt x="390953" y="119326"/>
                              </a:lnTo>
                              <a:lnTo>
                                <a:pt x="393867" y="124803"/>
                              </a:lnTo>
                              <a:lnTo>
                                <a:pt x="403363" y="130141"/>
                              </a:lnTo>
                              <a:lnTo>
                                <a:pt x="458620" y="136458"/>
                              </a:lnTo>
                              <a:lnTo>
                                <a:pt x="473736" y="135982"/>
                              </a:lnTo>
                              <a:lnTo>
                                <a:pt x="506888" y="140523"/>
                              </a:lnTo>
                              <a:lnTo>
                                <a:pt x="516183" y="143577"/>
                              </a:lnTo>
                              <a:lnTo>
                                <a:pt x="535034" y="158122"/>
                              </a:lnTo>
                              <a:lnTo>
                                <a:pt x="545019" y="176496"/>
                              </a:lnTo>
                              <a:lnTo>
                                <a:pt x="565959" y="206896"/>
                              </a:lnTo>
                              <a:lnTo>
                                <a:pt x="563005" y="213986"/>
                              </a:lnTo>
                              <a:lnTo>
                                <a:pt x="559798" y="218937"/>
                              </a:lnTo>
                              <a:lnTo>
                                <a:pt x="555633" y="222907"/>
                              </a:lnTo>
                              <a:lnTo>
                                <a:pt x="546636" y="228184"/>
                              </a:lnTo>
                              <a:lnTo>
                                <a:pt x="530665" y="231063"/>
                              </a:lnTo>
                              <a:lnTo>
                                <a:pt x="528529" y="231947"/>
                              </a:lnTo>
                              <a:lnTo>
                                <a:pt x="526429" y="234294"/>
                              </a:lnTo>
                              <a:lnTo>
                                <a:pt x="525285" y="236095"/>
                              </a:lnTo>
                              <a:lnTo>
                                <a:pt x="523821" y="239010"/>
                              </a:lnTo>
                              <a:lnTo>
                                <a:pt x="524966" y="241804"/>
                              </a:lnTo>
                              <a:lnTo>
                                <a:pt x="528015" y="245770"/>
                              </a:lnTo>
                              <a:lnTo>
                                <a:pt x="536154" y="250975"/>
                              </a:lnTo>
                              <a:lnTo>
                                <a:pt x="543915" y="253860"/>
                              </a:lnTo>
                              <a:lnTo>
                                <a:pt x="547636" y="257892"/>
                              </a:lnTo>
                              <a:lnTo>
                                <a:pt x="555499" y="270999"/>
                              </a:lnTo>
                              <a:lnTo>
                                <a:pt x="557546" y="278448"/>
                              </a:lnTo>
                              <a:lnTo>
                                <a:pt x="557847" y="280159"/>
                              </a:lnTo>
                              <a:lnTo>
                                <a:pt x="558216" y="282770"/>
                              </a:lnTo>
                              <a:lnTo>
                                <a:pt x="558425" y="285886"/>
                              </a:lnTo>
                              <a:lnTo>
                                <a:pt x="558347" y="288428"/>
                              </a:lnTo>
                              <a:lnTo>
                                <a:pt x="557863" y="289602"/>
                              </a:lnTo>
                              <a:lnTo>
                                <a:pt x="556480" y="290286"/>
                              </a:lnTo>
                              <a:lnTo>
                                <a:pt x="555315" y="290553"/>
                              </a:lnTo>
                              <a:lnTo>
                                <a:pt x="554716" y="291492"/>
                              </a:lnTo>
                              <a:lnTo>
                                <a:pt x="554450" y="292441"/>
                              </a:lnTo>
                              <a:lnTo>
                                <a:pt x="555704" y="298838"/>
                              </a:lnTo>
                              <a:lnTo>
                                <a:pt x="557096" y="302957"/>
                              </a:lnTo>
                              <a:lnTo>
                                <a:pt x="557669" y="304205"/>
                              </a:lnTo>
                              <a:lnTo>
                                <a:pt x="558525" y="305776"/>
                              </a:lnTo>
                              <a:lnTo>
                                <a:pt x="559428" y="306695"/>
                              </a:lnTo>
                              <a:lnTo>
                                <a:pt x="560665" y="307565"/>
                              </a:lnTo>
                              <a:lnTo>
                                <a:pt x="564645" y="309476"/>
                              </a:lnTo>
                              <a:lnTo>
                                <a:pt x="566659" y="310127"/>
                              </a:lnTo>
                              <a:lnTo>
                                <a:pt x="586347" y="310855"/>
                              </a:lnTo>
                              <a:lnTo>
                                <a:pt x="587789" y="310465"/>
                              </a:lnTo>
                              <a:lnTo>
                                <a:pt x="589116" y="309824"/>
                              </a:lnTo>
                              <a:lnTo>
                                <a:pt x="590292" y="308995"/>
                              </a:lnTo>
                              <a:lnTo>
                                <a:pt x="593258" y="306202"/>
                              </a:lnTo>
                              <a:lnTo>
                                <a:pt x="595688" y="304807"/>
                              </a:lnTo>
                              <a:lnTo>
                                <a:pt x="597241" y="304369"/>
                              </a:lnTo>
                              <a:lnTo>
                                <a:pt x="613829" y="306451"/>
                              </a:lnTo>
                              <a:lnTo>
                                <a:pt x="623229" y="305801"/>
                              </a:lnTo>
                              <a:lnTo>
                                <a:pt x="630424" y="306513"/>
                              </a:lnTo>
                              <a:lnTo>
                                <a:pt x="633054" y="306175"/>
                              </a:lnTo>
                              <a:lnTo>
                                <a:pt x="635985" y="304914"/>
                              </a:lnTo>
                              <a:lnTo>
                                <a:pt x="643138" y="303096"/>
                              </a:lnTo>
                              <a:lnTo>
                                <a:pt x="644814" y="303409"/>
                              </a:lnTo>
                              <a:lnTo>
                                <a:pt x="646944" y="304261"/>
                              </a:lnTo>
                              <a:lnTo>
                                <a:pt x="652581" y="308303"/>
                              </a:lnTo>
                              <a:lnTo>
                                <a:pt x="654249" y="310299"/>
                              </a:lnTo>
                              <a:lnTo>
                                <a:pt x="655127" y="312798"/>
                              </a:lnTo>
                              <a:lnTo>
                                <a:pt x="655276" y="318276"/>
                              </a:lnTo>
                              <a:lnTo>
                                <a:pt x="655821" y="324091"/>
                              </a:lnTo>
                              <a:lnTo>
                                <a:pt x="659092" y="329533"/>
                              </a:lnTo>
                              <a:lnTo>
                                <a:pt x="660223" y="333696"/>
                              </a:lnTo>
                              <a:lnTo>
                                <a:pt x="662219" y="336278"/>
                              </a:lnTo>
                              <a:lnTo>
                                <a:pt x="664456" y="339903"/>
                              </a:lnTo>
                              <a:lnTo>
                                <a:pt x="664984" y="341432"/>
                              </a:lnTo>
                              <a:lnTo>
                                <a:pt x="665961" y="346261"/>
                              </a:lnTo>
                              <a:lnTo>
                                <a:pt x="666487" y="347642"/>
                              </a:lnTo>
                              <a:lnTo>
                                <a:pt x="667404" y="349044"/>
                              </a:lnTo>
                              <a:lnTo>
                                <a:pt x="668938" y="350584"/>
                              </a:lnTo>
                              <a:lnTo>
                                <a:pt x="671437" y="352106"/>
                              </a:lnTo>
                              <a:lnTo>
                                <a:pt x="674022" y="353156"/>
                              </a:lnTo>
                              <a:lnTo>
                                <a:pt x="678531" y="349496"/>
                              </a:lnTo>
                              <a:lnTo>
                                <a:pt x="707505" y="346802"/>
                              </a:lnTo>
                              <a:lnTo>
                                <a:pt x="710725" y="346031"/>
                              </a:lnTo>
                              <a:lnTo>
                                <a:pt x="714941" y="346779"/>
                              </a:lnTo>
                              <a:lnTo>
                                <a:pt x="722921" y="352668"/>
                              </a:lnTo>
                              <a:lnTo>
                                <a:pt x="740669" y="360309"/>
                              </a:lnTo>
                              <a:lnTo>
                                <a:pt x="743905" y="362992"/>
                              </a:lnTo>
                              <a:lnTo>
                                <a:pt x="746071" y="365195"/>
                              </a:lnTo>
                              <a:lnTo>
                                <a:pt x="747776" y="369387"/>
                              </a:lnTo>
                              <a:lnTo>
                                <a:pt x="748327" y="371770"/>
                              </a:lnTo>
                              <a:lnTo>
                                <a:pt x="750107" y="374173"/>
                              </a:lnTo>
                              <a:lnTo>
                                <a:pt x="751588" y="375576"/>
                              </a:lnTo>
                              <a:lnTo>
                                <a:pt x="763463" y="381712"/>
                              </a:lnTo>
                              <a:lnTo>
                                <a:pt x="764215" y="385539"/>
                              </a:lnTo>
                              <a:lnTo>
                                <a:pt x="764352" y="386747"/>
                              </a:lnTo>
                              <a:lnTo>
                                <a:pt x="765322" y="387702"/>
                              </a:lnTo>
                              <a:lnTo>
                                <a:pt x="767614" y="387802"/>
                              </a:lnTo>
                              <a:lnTo>
                                <a:pt x="779885" y="386002"/>
                              </a:lnTo>
                              <a:lnTo>
                                <a:pt x="786320" y="383938"/>
                              </a:lnTo>
                              <a:lnTo>
                                <a:pt x="787534" y="383261"/>
                              </a:lnTo>
                              <a:lnTo>
                                <a:pt x="790327" y="383258"/>
                              </a:lnTo>
                              <a:lnTo>
                                <a:pt x="809368" y="389453"/>
                              </a:lnTo>
                              <a:lnTo>
                                <a:pt x="811268" y="389483"/>
                              </a:lnTo>
                              <a:lnTo>
                                <a:pt x="813436" y="388988"/>
                              </a:lnTo>
                              <a:lnTo>
                                <a:pt x="816705" y="386977"/>
                              </a:lnTo>
                              <a:lnTo>
                                <a:pt x="819598" y="384073"/>
                              </a:lnTo>
                              <a:lnTo>
                                <a:pt x="821218" y="384064"/>
                              </a:lnTo>
                              <a:lnTo>
                                <a:pt x="823360" y="384856"/>
                              </a:lnTo>
                              <a:lnTo>
                                <a:pt x="830104" y="391290"/>
                              </a:lnTo>
                              <a:lnTo>
                                <a:pt x="832833" y="393281"/>
                              </a:lnTo>
                              <a:lnTo>
                                <a:pt x="835593" y="398093"/>
                              </a:lnTo>
                              <a:lnTo>
                                <a:pt x="838561" y="398288"/>
                              </a:lnTo>
                              <a:lnTo>
                                <a:pt x="844965" y="392709"/>
                              </a:lnTo>
                              <a:lnTo>
                                <a:pt x="843450" y="387822"/>
                              </a:lnTo>
                              <a:lnTo>
                                <a:pt x="844063" y="383106"/>
                              </a:lnTo>
                              <a:lnTo>
                                <a:pt x="854023" y="370092"/>
                              </a:lnTo>
                              <a:lnTo>
                                <a:pt x="856249" y="366786"/>
                              </a:lnTo>
                              <a:lnTo>
                                <a:pt x="864282" y="350830"/>
                              </a:lnTo>
                              <a:lnTo>
                                <a:pt x="864460" y="349051"/>
                              </a:lnTo>
                              <a:lnTo>
                                <a:pt x="864181" y="346810"/>
                              </a:lnTo>
                              <a:lnTo>
                                <a:pt x="862419" y="343249"/>
                              </a:lnTo>
                              <a:lnTo>
                                <a:pt x="860927" y="341571"/>
                              </a:lnTo>
                              <a:lnTo>
                                <a:pt x="859335" y="340353"/>
                              </a:lnTo>
                              <a:lnTo>
                                <a:pt x="853533" y="338028"/>
                              </a:lnTo>
                              <a:lnTo>
                                <a:pt x="852704" y="336069"/>
                              </a:lnTo>
                              <a:lnTo>
                                <a:pt x="852726" y="332402"/>
                              </a:lnTo>
                              <a:lnTo>
                                <a:pt x="854236" y="324264"/>
                              </a:lnTo>
                              <a:lnTo>
                                <a:pt x="859689" y="314166"/>
                              </a:lnTo>
                              <a:lnTo>
                                <a:pt x="860160" y="312928"/>
                              </a:lnTo>
                              <a:lnTo>
                                <a:pt x="859328" y="308617"/>
                              </a:lnTo>
                              <a:lnTo>
                                <a:pt x="882392" y="305699"/>
                              </a:lnTo>
                              <a:lnTo>
                                <a:pt x="938416" y="321080"/>
                              </a:lnTo>
                              <a:lnTo>
                                <a:pt x="941678" y="338079"/>
                              </a:lnTo>
                              <a:lnTo>
                                <a:pt x="942855" y="340264"/>
                              </a:lnTo>
                              <a:lnTo>
                                <a:pt x="953199" y="356886"/>
                              </a:lnTo>
                              <a:lnTo>
                                <a:pt x="957204" y="365553"/>
                              </a:lnTo>
                              <a:lnTo>
                                <a:pt x="962140" y="370231"/>
                              </a:lnTo>
                              <a:lnTo>
                                <a:pt x="967297" y="372833"/>
                              </a:lnTo>
                              <a:lnTo>
                                <a:pt x="972375" y="374578"/>
                              </a:lnTo>
                              <a:lnTo>
                                <a:pt x="982787" y="380379"/>
                              </a:lnTo>
                              <a:lnTo>
                                <a:pt x="991788" y="393731"/>
                              </a:lnTo>
                              <a:lnTo>
                                <a:pt x="999894" y="409926"/>
                              </a:lnTo>
                              <a:lnTo>
                                <a:pt x="1000005" y="411757"/>
                              </a:lnTo>
                              <a:lnTo>
                                <a:pt x="999912" y="414243"/>
                              </a:lnTo>
                              <a:lnTo>
                                <a:pt x="996087" y="416073"/>
                              </a:lnTo>
                              <a:lnTo>
                                <a:pt x="994012" y="417792"/>
                              </a:lnTo>
                              <a:lnTo>
                                <a:pt x="993207" y="418910"/>
                              </a:lnTo>
                              <a:lnTo>
                                <a:pt x="990064" y="424296"/>
                              </a:lnTo>
                              <a:lnTo>
                                <a:pt x="987300" y="427364"/>
                              </a:lnTo>
                              <a:lnTo>
                                <a:pt x="986405" y="427375"/>
                              </a:lnTo>
                              <a:lnTo>
                                <a:pt x="985540" y="426514"/>
                              </a:lnTo>
                              <a:lnTo>
                                <a:pt x="983896" y="423886"/>
                              </a:lnTo>
                              <a:lnTo>
                                <a:pt x="982366" y="423250"/>
                              </a:lnTo>
                              <a:lnTo>
                                <a:pt x="980965" y="423159"/>
                              </a:lnTo>
                              <a:lnTo>
                                <a:pt x="978200" y="424320"/>
                              </a:lnTo>
                              <a:lnTo>
                                <a:pt x="976642" y="424631"/>
                              </a:lnTo>
                              <a:lnTo>
                                <a:pt x="964946" y="423343"/>
                              </a:lnTo>
                              <a:lnTo>
                                <a:pt x="957127" y="424543"/>
                              </a:lnTo>
                              <a:lnTo>
                                <a:pt x="955382" y="424205"/>
                              </a:lnTo>
                              <a:lnTo>
                                <a:pt x="949946" y="421921"/>
                              </a:lnTo>
                              <a:lnTo>
                                <a:pt x="949301" y="426861"/>
                              </a:lnTo>
                              <a:lnTo>
                                <a:pt x="948544" y="427799"/>
                              </a:lnTo>
                              <a:lnTo>
                                <a:pt x="947563" y="428759"/>
                              </a:lnTo>
                              <a:lnTo>
                                <a:pt x="934103" y="436599"/>
                              </a:lnTo>
                              <a:lnTo>
                                <a:pt x="926846" y="445606"/>
                              </a:lnTo>
                              <a:lnTo>
                                <a:pt x="920726" y="455441"/>
                              </a:lnTo>
                              <a:lnTo>
                                <a:pt x="919393" y="455861"/>
                              </a:lnTo>
                              <a:lnTo>
                                <a:pt x="918310" y="455862"/>
                              </a:lnTo>
                              <a:lnTo>
                                <a:pt x="918162" y="454535"/>
                              </a:lnTo>
                              <a:lnTo>
                                <a:pt x="916798" y="453803"/>
                              </a:lnTo>
                              <a:lnTo>
                                <a:pt x="914202" y="453073"/>
                              </a:lnTo>
                              <a:lnTo>
                                <a:pt x="903701" y="454241"/>
                              </a:lnTo>
                              <a:lnTo>
                                <a:pt x="901256" y="455014"/>
                              </a:lnTo>
                              <a:lnTo>
                                <a:pt x="899002" y="456640"/>
                              </a:lnTo>
                              <a:lnTo>
                                <a:pt x="890171" y="464705"/>
                              </a:lnTo>
                              <a:lnTo>
                                <a:pt x="887194" y="466613"/>
                              </a:lnTo>
                              <a:lnTo>
                                <a:pt x="861103" y="475195"/>
                              </a:lnTo>
                              <a:lnTo>
                                <a:pt x="860798" y="481028"/>
                              </a:lnTo>
                              <a:lnTo>
                                <a:pt x="865349" y="485910"/>
                              </a:lnTo>
                              <a:lnTo>
                                <a:pt x="871352" y="488213"/>
                              </a:lnTo>
                              <a:lnTo>
                                <a:pt x="872521" y="490137"/>
                              </a:lnTo>
                              <a:lnTo>
                                <a:pt x="872727" y="491609"/>
                              </a:lnTo>
                              <a:lnTo>
                                <a:pt x="872089" y="493016"/>
                              </a:lnTo>
                              <a:lnTo>
                                <a:pt x="869363" y="496187"/>
                              </a:lnTo>
                              <a:lnTo>
                                <a:pt x="867086" y="499406"/>
                              </a:lnTo>
                              <a:lnTo>
                                <a:pt x="866536" y="499835"/>
                              </a:lnTo>
                              <a:lnTo>
                                <a:pt x="865706" y="500298"/>
                              </a:lnTo>
                              <a:lnTo>
                                <a:pt x="864536" y="500624"/>
                              </a:lnTo>
                              <a:lnTo>
                                <a:pt x="862345" y="500515"/>
                              </a:lnTo>
                              <a:lnTo>
                                <a:pt x="860687" y="501577"/>
                              </a:lnTo>
                              <a:lnTo>
                                <a:pt x="858610" y="503815"/>
                              </a:lnTo>
                              <a:lnTo>
                                <a:pt x="856003" y="510442"/>
                              </a:lnTo>
                              <a:lnTo>
                                <a:pt x="855573" y="513527"/>
                              </a:lnTo>
                              <a:lnTo>
                                <a:pt x="856016" y="515557"/>
                              </a:lnTo>
                              <a:lnTo>
                                <a:pt x="857367" y="515731"/>
                              </a:lnTo>
                              <a:lnTo>
                                <a:pt x="858674" y="515609"/>
                              </a:lnTo>
                              <a:lnTo>
                                <a:pt x="860623" y="514941"/>
                              </a:lnTo>
                              <a:lnTo>
                                <a:pt x="862081" y="514860"/>
                              </a:lnTo>
                              <a:lnTo>
                                <a:pt x="863834" y="515364"/>
                              </a:lnTo>
                              <a:lnTo>
                                <a:pt x="866078" y="517556"/>
                              </a:lnTo>
                              <a:lnTo>
                                <a:pt x="866743" y="519460"/>
                              </a:lnTo>
                              <a:lnTo>
                                <a:pt x="866455" y="521449"/>
                              </a:lnTo>
                              <a:lnTo>
                                <a:pt x="865664" y="523507"/>
                              </a:lnTo>
                              <a:lnTo>
                                <a:pt x="865087" y="527454"/>
                              </a:lnTo>
                              <a:lnTo>
                                <a:pt x="865783" y="530601"/>
                              </a:lnTo>
                              <a:lnTo>
                                <a:pt x="867645" y="535461"/>
                              </a:lnTo>
                              <a:lnTo>
                                <a:pt x="869051" y="537791"/>
                              </a:lnTo>
                              <a:lnTo>
                                <a:pt x="870218" y="539506"/>
                              </a:lnTo>
                              <a:lnTo>
                                <a:pt x="871362" y="540307"/>
                              </a:lnTo>
                              <a:lnTo>
                                <a:pt x="872672" y="540983"/>
                              </a:lnTo>
                              <a:lnTo>
                                <a:pt x="874200" y="541418"/>
                              </a:lnTo>
                              <a:lnTo>
                                <a:pt x="877575" y="541569"/>
                              </a:lnTo>
                              <a:lnTo>
                                <a:pt x="882411" y="540913"/>
                              </a:lnTo>
                              <a:lnTo>
                                <a:pt x="885876" y="542361"/>
                              </a:lnTo>
                              <a:lnTo>
                                <a:pt x="878842" y="555388"/>
                              </a:lnTo>
                              <a:lnTo>
                                <a:pt x="877464" y="557226"/>
                              </a:lnTo>
                              <a:lnTo>
                                <a:pt x="874782" y="560146"/>
                              </a:lnTo>
                              <a:lnTo>
                                <a:pt x="863755" y="569142"/>
                              </a:lnTo>
                              <a:lnTo>
                                <a:pt x="861589" y="570260"/>
                              </a:lnTo>
                              <a:lnTo>
                                <a:pt x="852586" y="570982"/>
                              </a:lnTo>
                              <a:lnTo>
                                <a:pt x="845637" y="569762"/>
                              </a:lnTo>
                              <a:lnTo>
                                <a:pt x="839345" y="570118"/>
                              </a:lnTo>
                              <a:lnTo>
                                <a:pt x="837655" y="570811"/>
                              </a:lnTo>
                              <a:lnTo>
                                <a:pt x="836118" y="572458"/>
                              </a:lnTo>
                              <a:lnTo>
                                <a:pt x="834112" y="575683"/>
                              </a:lnTo>
                              <a:lnTo>
                                <a:pt x="827723" y="583992"/>
                              </a:lnTo>
                              <a:lnTo>
                                <a:pt x="828552" y="595443"/>
                              </a:lnTo>
                              <a:lnTo>
                                <a:pt x="827735" y="599039"/>
                              </a:lnTo>
                              <a:lnTo>
                                <a:pt x="826224" y="604337"/>
                              </a:lnTo>
                              <a:lnTo>
                                <a:pt x="824865" y="606438"/>
                              </a:lnTo>
                              <a:lnTo>
                                <a:pt x="823428" y="607654"/>
                              </a:lnTo>
                              <a:lnTo>
                                <a:pt x="819827" y="608623"/>
                              </a:lnTo>
                              <a:lnTo>
                                <a:pt x="815593" y="610702"/>
                              </a:lnTo>
                              <a:lnTo>
                                <a:pt x="813685" y="611071"/>
                              </a:lnTo>
                              <a:lnTo>
                                <a:pt x="812160" y="610898"/>
                              </a:lnTo>
                              <a:lnTo>
                                <a:pt x="810737" y="610221"/>
                              </a:lnTo>
                              <a:lnTo>
                                <a:pt x="809648" y="609417"/>
                              </a:lnTo>
                              <a:lnTo>
                                <a:pt x="808670" y="608522"/>
                              </a:lnTo>
                              <a:lnTo>
                                <a:pt x="805833" y="607626"/>
                              </a:lnTo>
                              <a:lnTo>
                                <a:pt x="800116" y="608922"/>
                              </a:lnTo>
                              <a:lnTo>
                                <a:pt x="792287" y="622664"/>
                              </a:lnTo>
                              <a:lnTo>
                                <a:pt x="788643" y="626159"/>
                              </a:lnTo>
                              <a:lnTo>
                                <a:pt x="787013" y="626371"/>
                              </a:lnTo>
                              <a:lnTo>
                                <a:pt x="785208" y="626337"/>
                              </a:lnTo>
                              <a:lnTo>
                                <a:pt x="783680" y="626075"/>
                              </a:lnTo>
                              <a:lnTo>
                                <a:pt x="782315" y="625498"/>
                              </a:lnTo>
                              <a:lnTo>
                                <a:pt x="781169" y="624650"/>
                              </a:lnTo>
                              <a:lnTo>
                                <a:pt x="780345" y="623871"/>
                              </a:lnTo>
                              <a:lnTo>
                                <a:pt x="779841" y="623173"/>
                              </a:lnTo>
                              <a:lnTo>
                                <a:pt x="777316" y="619295"/>
                              </a:lnTo>
                              <a:lnTo>
                                <a:pt x="776398" y="618547"/>
                              </a:lnTo>
                              <a:lnTo>
                                <a:pt x="774580" y="617830"/>
                              </a:lnTo>
                              <a:lnTo>
                                <a:pt x="771182" y="617017"/>
                              </a:lnTo>
                              <a:lnTo>
                                <a:pt x="768600" y="617530"/>
                              </a:lnTo>
                              <a:lnTo>
                                <a:pt x="766982" y="618301"/>
                              </a:lnTo>
                              <a:lnTo>
                                <a:pt x="766163" y="619501"/>
                              </a:lnTo>
                              <a:lnTo>
                                <a:pt x="765842" y="620337"/>
                              </a:lnTo>
                              <a:lnTo>
                                <a:pt x="764972" y="621848"/>
                              </a:lnTo>
                              <a:lnTo>
                                <a:pt x="764327" y="623382"/>
                              </a:lnTo>
                              <a:lnTo>
                                <a:pt x="759525" y="629189"/>
                              </a:lnTo>
                              <a:lnTo>
                                <a:pt x="751094" y="635940"/>
                              </a:lnTo>
                              <a:lnTo>
                                <a:pt x="747316" y="641500"/>
                              </a:lnTo>
                              <a:lnTo>
                                <a:pt x="745107" y="646645"/>
                              </a:lnTo>
                              <a:lnTo>
                                <a:pt x="744488" y="649540"/>
                              </a:lnTo>
                              <a:lnTo>
                                <a:pt x="744533" y="651784"/>
                              </a:lnTo>
                              <a:lnTo>
                                <a:pt x="745181" y="653102"/>
                              </a:lnTo>
                              <a:lnTo>
                                <a:pt x="746160" y="654145"/>
                              </a:lnTo>
                              <a:lnTo>
                                <a:pt x="750684" y="657409"/>
                              </a:lnTo>
                              <a:lnTo>
                                <a:pt x="751737" y="659205"/>
                              </a:lnTo>
                              <a:lnTo>
                                <a:pt x="752462" y="661556"/>
                              </a:lnTo>
                              <a:lnTo>
                                <a:pt x="752734" y="666576"/>
                              </a:lnTo>
                              <a:lnTo>
                                <a:pt x="751932" y="668837"/>
                              </a:lnTo>
                              <a:lnTo>
                                <a:pt x="749057" y="671822"/>
                              </a:lnTo>
                              <a:lnTo>
                                <a:pt x="748701" y="673736"/>
                              </a:lnTo>
                              <a:lnTo>
                                <a:pt x="748702" y="676560"/>
                              </a:lnTo>
                              <a:lnTo>
                                <a:pt x="748170" y="678197"/>
                              </a:lnTo>
                              <a:lnTo>
                                <a:pt x="747004" y="679226"/>
                              </a:lnTo>
                              <a:lnTo>
                                <a:pt x="741172" y="681279"/>
                              </a:lnTo>
                              <a:lnTo>
                                <a:pt x="739609" y="682212"/>
                              </a:lnTo>
                              <a:lnTo>
                                <a:pt x="737978" y="683471"/>
                              </a:lnTo>
                              <a:lnTo>
                                <a:pt x="735706" y="685748"/>
                              </a:lnTo>
                              <a:lnTo>
                                <a:pt x="734894" y="687508"/>
                              </a:lnTo>
                              <a:lnTo>
                                <a:pt x="734926" y="689148"/>
                              </a:lnTo>
                              <a:lnTo>
                                <a:pt x="737900" y="693804"/>
                              </a:lnTo>
                              <a:lnTo>
                                <a:pt x="729235" y="698645"/>
                              </a:lnTo>
                              <a:lnTo>
                                <a:pt x="726006" y="701161"/>
                              </a:lnTo>
                              <a:lnTo>
                                <a:pt x="724270" y="701993"/>
                              </a:lnTo>
                              <a:lnTo>
                                <a:pt x="717786" y="703833"/>
                              </a:lnTo>
                              <a:lnTo>
                                <a:pt x="713921" y="705709"/>
                              </a:lnTo>
                              <a:lnTo>
                                <a:pt x="712922" y="706660"/>
                              </a:lnTo>
                              <a:lnTo>
                                <a:pt x="711581" y="707527"/>
                              </a:lnTo>
                              <a:lnTo>
                                <a:pt x="710292" y="708128"/>
                              </a:lnTo>
                              <a:lnTo>
                                <a:pt x="708424" y="707942"/>
                              </a:lnTo>
                              <a:lnTo>
                                <a:pt x="707824" y="706136"/>
                              </a:lnTo>
                              <a:lnTo>
                                <a:pt x="708023" y="704699"/>
                              </a:lnTo>
                              <a:lnTo>
                                <a:pt x="708623" y="703533"/>
                              </a:lnTo>
                              <a:lnTo>
                                <a:pt x="708095" y="702509"/>
                              </a:lnTo>
                              <a:lnTo>
                                <a:pt x="706837" y="701706"/>
                              </a:lnTo>
                              <a:lnTo>
                                <a:pt x="702969" y="700388"/>
                              </a:lnTo>
                              <a:lnTo>
                                <a:pt x="701141" y="699329"/>
                              </a:lnTo>
                              <a:lnTo>
                                <a:pt x="699917" y="698345"/>
                              </a:lnTo>
                              <a:lnTo>
                                <a:pt x="699643" y="697790"/>
                              </a:lnTo>
                              <a:lnTo>
                                <a:pt x="699095" y="696648"/>
                              </a:lnTo>
                              <a:lnTo>
                                <a:pt x="698861" y="696222"/>
                              </a:lnTo>
                              <a:lnTo>
                                <a:pt x="698358" y="695507"/>
                              </a:lnTo>
                              <a:lnTo>
                                <a:pt x="696639" y="695214"/>
                              </a:lnTo>
                              <a:lnTo>
                                <a:pt x="693982" y="695160"/>
                              </a:lnTo>
                              <a:lnTo>
                                <a:pt x="687952" y="696053"/>
                              </a:lnTo>
                              <a:lnTo>
                                <a:pt x="685424" y="696866"/>
                              </a:lnTo>
                              <a:lnTo>
                                <a:pt x="684882" y="698207"/>
                              </a:lnTo>
                              <a:lnTo>
                                <a:pt x="684332" y="699013"/>
                              </a:lnTo>
                              <a:lnTo>
                                <a:pt x="683954" y="699995"/>
                              </a:lnTo>
                              <a:lnTo>
                                <a:pt x="677641" y="702030"/>
                              </a:lnTo>
                              <a:lnTo>
                                <a:pt x="634637" y="711888"/>
                              </a:lnTo>
                              <a:lnTo>
                                <a:pt x="623773" y="707671"/>
                              </a:lnTo>
                              <a:lnTo>
                                <a:pt x="619074" y="707168"/>
                              </a:lnTo>
                              <a:lnTo>
                                <a:pt x="615841" y="707720"/>
                              </a:lnTo>
                              <a:lnTo>
                                <a:pt x="614608" y="708419"/>
                              </a:lnTo>
                              <a:lnTo>
                                <a:pt x="613778" y="709599"/>
                              </a:lnTo>
                              <a:lnTo>
                                <a:pt x="612806" y="712629"/>
                              </a:lnTo>
                              <a:lnTo>
                                <a:pt x="612034" y="713882"/>
                              </a:lnTo>
                              <a:lnTo>
                                <a:pt x="610917" y="714770"/>
                              </a:lnTo>
                              <a:lnTo>
                                <a:pt x="609568" y="715323"/>
                              </a:lnTo>
                              <a:lnTo>
                                <a:pt x="604831" y="716162"/>
                              </a:lnTo>
                              <a:lnTo>
                                <a:pt x="602075" y="717178"/>
                              </a:lnTo>
                              <a:lnTo>
                                <a:pt x="599920" y="716798"/>
                              </a:lnTo>
                              <a:lnTo>
                                <a:pt x="596938" y="715245"/>
                              </a:lnTo>
                              <a:lnTo>
                                <a:pt x="591160" y="710483"/>
                              </a:lnTo>
                              <a:lnTo>
                                <a:pt x="588025" y="708739"/>
                              </a:lnTo>
                              <a:lnTo>
                                <a:pt x="585739" y="706954"/>
                              </a:lnTo>
                              <a:lnTo>
                                <a:pt x="584756" y="705371"/>
                              </a:lnTo>
                              <a:lnTo>
                                <a:pt x="584415" y="697248"/>
                              </a:lnTo>
                              <a:lnTo>
                                <a:pt x="583611" y="692353"/>
                              </a:lnTo>
                              <a:lnTo>
                                <a:pt x="582967" y="690736"/>
                              </a:lnTo>
                              <a:lnTo>
                                <a:pt x="581819" y="689409"/>
                              </a:lnTo>
                              <a:lnTo>
                                <a:pt x="579488" y="688361"/>
                              </a:lnTo>
                              <a:lnTo>
                                <a:pt x="577680" y="688299"/>
                              </a:lnTo>
                              <a:lnTo>
                                <a:pt x="576142" y="688705"/>
                              </a:lnTo>
                              <a:lnTo>
                                <a:pt x="574910" y="689490"/>
                              </a:lnTo>
                              <a:lnTo>
                                <a:pt x="573327" y="689394"/>
                              </a:lnTo>
                              <a:lnTo>
                                <a:pt x="571337" y="688475"/>
                              </a:lnTo>
                              <a:lnTo>
                                <a:pt x="568467" y="685117"/>
                              </a:lnTo>
                              <a:lnTo>
                                <a:pt x="564872" y="682299"/>
                              </a:lnTo>
                              <a:lnTo>
                                <a:pt x="561294" y="680793"/>
                              </a:lnTo>
                              <a:lnTo>
                                <a:pt x="560521" y="677893"/>
                              </a:lnTo>
                              <a:lnTo>
                                <a:pt x="560095" y="675534"/>
                              </a:lnTo>
                              <a:lnTo>
                                <a:pt x="560744" y="656404"/>
                              </a:lnTo>
                              <a:lnTo>
                                <a:pt x="562863" y="654512"/>
                              </a:lnTo>
                              <a:lnTo>
                                <a:pt x="566216" y="652176"/>
                              </a:lnTo>
                              <a:lnTo>
                                <a:pt x="567048" y="651087"/>
                              </a:lnTo>
                              <a:lnTo>
                                <a:pt x="567255" y="649738"/>
                              </a:lnTo>
                              <a:lnTo>
                                <a:pt x="567072" y="648693"/>
                              </a:lnTo>
                              <a:lnTo>
                                <a:pt x="566895" y="648104"/>
                              </a:lnTo>
                              <a:lnTo>
                                <a:pt x="566255" y="646693"/>
                              </a:lnTo>
                              <a:lnTo>
                                <a:pt x="562904" y="640709"/>
                              </a:lnTo>
                              <a:lnTo>
                                <a:pt x="556846" y="638840"/>
                              </a:lnTo>
                              <a:lnTo>
                                <a:pt x="533644" y="637864"/>
                              </a:lnTo>
                              <a:lnTo>
                                <a:pt x="530294" y="642103"/>
                              </a:lnTo>
                              <a:lnTo>
                                <a:pt x="527653" y="642859"/>
                              </a:lnTo>
                              <a:lnTo>
                                <a:pt x="525754" y="644375"/>
                              </a:lnTo>
                              <a:lnTo>
                                <a:pt x="524541" y="646739"/>
                              </a:lnTo>
                              <a:lnTo>
                                <a:pt x="524275" y="648027"/>
                              </a:lnTo>
                              <a:lnTo>
                                <a:pt x="524172" y="648886"/>
                              </a:lnTo>
                              <a:lnTo>
                                <a:pt x="524237" y="649594"/>
                              </a:lnTo>
                              <a:lnTo>
                                <a:pt x="524192" y="650541"/>
                              </a:lnTo>
                              <a:lnTo>
                                <a:pt x="523975" y="651266"/>
                              </a:lnTo>
                              <a:lnTo>
                                <a:pt x="522755" y="652980"/>
                              </a:lnTo>
                              <a:lnTo>
                                <a:pt x="515348" y="657975"/>
                              </a:lnTo>
                              <a:lnTo>
                                <a:pt x="508315" y="659665"/>
                              </a:lnTo>
                              <a:lnTo>
                                <a:pt x="498270" y="664641"/>
                              </a:lnTo>
                              <a:lnTo>
                                <a:pt x="500087" y="670856"/>
                              </a:lnTo>
                              <a:lnTo>
                                <a:pt x="501192" y="673741"/>
                              </a:lnTo>
                              <a:lnTo>
                                <a:pt x="501373" y="674802"/>
                              </a:lnTo>
                              <a:lnTo>
                                <a:pt x="501274" y="676044"/>
                              </a:lnTo>
                              <a:lnTo>
                                <a:pt x="500506" y="678093"/>
                              </a:lnTo>
                              <a:lnTo>
                                <a:pt x="501155" y="680627"/>
                              </a:lnTo>
                              <a:lnTo>
                                <a:pt x="501795" y="682394"/>
                              </a:lnTo>
                              <a:lnTo>
                                <a:pt x="502490" y="683952"/>
                              </a:lnTo>
                              <a:lnTo>
                                <a:pt x="502902" y="685425"/>
                              </a:lnTo>
                              <a:lnTo>
                                <a:pt x="503446" y="688582"/>
                              </a:lnTo>
                              <a:lnTo>
                                <a:pt x="503634" y="690265"/>
                              </a:lnTo>
                              <a:lnTo>
                                <a:pt x="503597" y="692067"/>
                              </a:lnTo>
                              <a:lnTo>
                                <a:pt x="502467" y="702159"/>
                              </a:lnTo>
                              <a:lnTo>
                                <a:pt x="502490" y="704286"/>
                              </a:lnTo>
                              <a:lnTo>
                                <a:pt x="503015" y="705757"/>
                              </a:lnTo>
                              <a:lnTo>
                                <a:pt x="504399" y="708255"/>
                              </a:lnTo>
                              <a:lnTo>
                                <a:pt x="504643" y="709819"/>
                              </a:lnTo>
                              <a:lnTo>
                                <a:pt x="504612" y="712154"/>
                              </a:lnTo>
                              <a:lnTo>
                                <a:pt x="504914" y="713878"/>
                              </a:lnTo>
                              <a:lnTo>
                                <a:pt x="505552" y="715291"/>
                              </a:lnTo>
                              <a:lnTo>
                                <a:pt x="508189" y="718527"/>
                              </a:lnTo>
                              <a:lnTo>
                                <a:pt x="508769" y="719821"/>
                              </a:lnTo>
                              <a:lnTo>
                                <a:pt x="509294" y="721203"/>
                              </a:lnTo>
                              <a:lnTo>
                                <a:pt x="509425" y="722798"/>
                              </a:lnTo>
                              <a:lnTo>
                                <a:pt x="509443" y="724393"/>
                              </a:lnTo>
                              <a:lnTo>
                                <a:pt x="509514" y="725692"/>
                              </a:lnTo>
                              <a:lnTo>
                                <a:pt x="509757" y="727110"/>
                              </a:lnTo>
                              <a:lnTo>
                                <a:pt x="510522" y="729702"/>
                              </a:lnTo>
                              <a:lnTo>
                                <a:pt x="510419" y="730678"/>
                              </a:lnTo>
                              <a:lnTo>
                                <a:pt x="509919" y="731437"/>
                              </a:lnTo>
                              <a:lnTo>
                                <a:pt x="507270" y="732281"/>
                              </a:lnTo>
                              <a:lnTo>
                                <a:pt x="506371" y="732926"/>
                              </a:lnTo>
                              <a:lnTo>
                                <a:pt x="506270" y="733902"/>
                              </a:lnTo>
                              <a:lnTo>
                                <a:pt x="506525" y="736471"/>
                              </a:lnTo>
                              <a:lnTo>
                                <a:pt x="506939" y="738151"/>
                              </a:lnTo>
                              <a:lnTo>
                                <a:pt x="507069" y="739611"/>
                              </a:lnTo>
                              <a:lnTo>
                                <a:pt x="506635" y="741242"/>
                              </a:lnTo>
                              <a:lnTo>
                                <a:pt x="503547" y="748607"/>
                              </a:lnTo>
                              <a:lnTo>
                                <a:pt x="503012" y="751361"/>
                              </a:lnTo>
                              <a:lnTo>
                                <a:pt x="503034" y="753430"/>
                              </a:lnTo>
                              <a:lnTo>
                                <a:pt x="505114" y="757130"/>
                              </a:lnTo>
                              <a:lnTo>
                                <a:pt x="505639" y="758469"/>
                              </a:lnTo>
                              <a:lnTo>
                                <a:pt x="505604" y="760406"/>
                              </a:lnTo>
                              <a:lnTo>
                                <a:pt x="505064" y="762775"/>
                              </a:lnTo>
                              <a:lnTo>
                                <a:pt x="502840" y="766511"/>
                              </a:lnTo>
                              <a:lnTo>
                                <a:pt x="502183" y="768602"/>
                              </a:lnTo>
                              <a:lnTo>
                                <a:pt x="501802" y="769994"/>
                              </a:lnTo>
                              <a:lnTo>
                                <a:pt x="502471" y="774212"/>
                              </a:lnTo>
                              <a:lnTo>
                                <a:pt x="502543" y="775542"/>
                              </a:lnTo>
                              <a:lnTo>
                                <a:pt x="502439" y="776460"/>
                              </a:lnTo>
                              <a:lnTo>
                                <a:pt x="501943" y="777707"/>
                              </a:lnTo>
                              <a:lnTo>
                                <a:pt x="500365" y="778492"/>
                              </a:lnTo>
                              <a:lnTo>
                                <a:pt x="497874" y="778757"/>
                              </a:lnTo>
                              <a:lnTo>
                                <a:pt x="489555" y="776275"/>
                              </a:lnTo>
                              <a:lnTo>
                                <a:pt x="487618" y="775202"/>
                              </a:lnTo>
                              <a:lnTo>
                                <a:pt x="484412" y="772044"/>
                              </a:lnTo>
                              <a:lnTo>
                                <a:pt x="482496" y="773054"/>
                              </a:lnTo>
                              <a:lnTo>
                                <a:pt x="478939" y="779843"/>
                              </a:lnTo>
                              <a:lnTo>
                                <a:pt x="460853" y="763058"/>
                              </a:lnTo>
                              <a:lnTo>
                                <a:pt x="457921" y="758446"/>
                              </a:lnTo>
                              <a:lnTo>
                                <a:pt x="464976" y="750251"/>
                              </a:lnTo>
                              <a:lnTo>
                                <a:pt x="465475" y="749122"/>
                              </a:lnTo>
                              <a:lnTo>
                                <a:pt x="465637" y="748322"/>
                              </a:lnTo>
                              <a:lnTo>
                                <a:pt x="465511" y="747039"/>
                              </a:lnTo>
                              <a:lnTo>
                                <a:pt x="465046" y="745758"/>
                              </a:lnTo>
                              <a:lnTo>
                                <a:pt x="464467" y="744433"/>
                              </a:lnTo>
                              <a:lnTo>
                                <a:pt x="463029" y="742010"/>
                              </a:lnTo>
                              <a:lnTo>
                                <a:pt x="461366" y="739779"/>
                              </a:lnTo>
                              <a:lnTo>
                                <a:pt x="458491" y="734915"/>
                              </a:lnTo>
                              <a:lnTo>
                                <a:pt x="457408" y="734040"/>
                              </a:lnTo>
                              <a:lnTo>
                                <a:pt x="456102" y="733548"/>
                              </a:lnTo>
                              <a:lnTo>
                                <a:pt x="453766" y="733777"/>
                              </a:lnTo>
                              <a:lnTo>
                                <a:pt x="452572" y="733169"/>
                              </a:lnTo>
                              <a:lnTo>
                                <a:pt x="451420" y="730873"/>
                              </a:lnTo>
                              <a:lnTo>
                                <a:pt x="450483" y="727365"/>
                              </a:lnTo>
                              <a:lnTo>
                                <a:pt x="449288" y="726578"/>
                              </a:lnTo>
                              <a:lnTo>
                                <a:pt x="447818" y="726665"/>
                              </a:lnTo>
                              <a:lnTo>
                                <a:pt x="444094" y="727720"/>
                              </a:lnTo>
                              <a:lnTo>
                                <a:pt x="442466" y="729063"/>
                              </a:lnTo>
                              <a:lnTo>
                                <a:pt x="441235" y="730538"/>
                              </a:lnTo>
                              <a:lnTo>
                                <a:pt x="440510" y="731786"/>
                              </a:lnTo>
                              <a:lnTo>
                                <a:pt x="439501" y="732798"/>
                              </a:lnTo>
                              <a:lnTo>
                                <a:pt x="438148" y="733358"/>
                              </a:lnTo>
                              <a:lnTo>
                                <a:pt x="433212" y="733932"/>
                              </a:lnTo>
                              <a:lnTo>
                                <a:pt x="431688" y="734330"/>
                              </a:lnTo>
                              <a:lnTo>
                                <a:pt x="426447" y="736767"/>
                              </a:lnTo>
                              <a:lnTo>
                                <a:pt x="424975" y="736661"/>
                              </a:lnTo>
                              <a:lnTo>
                                <a:pt x="423497" y="735788"/>
                              </a:lnTo>
                              <a:lnTo>
                                <a:pt x="421774" y="732610"/>
                              </a:lnTo>
                              <a:lnTo>
                                <a:pt x="419835" y="730644"/>
                              </a:lnTo>
                              <a:lnTo>
                                <a:pt x="417221" y="729158"/>
                              </a:lnTo>
                              <a:lnTo>
                                <a:pt x="407350" y="727817"/>
                              </a:lnTo>
                              <a:lnTo>
                                <a:pt x="406503" y="728030"/>
                              </a:lnTo>
                              <a:lnTo>
                                <a:pt x="405998" y="728595"/>
                              </a:lnTo>
                              <a:lnTo>
                                <a:pt x="405520" y="732737"/>
                              </a:lnTo>
                              <a:lnTo>
                                <a:pt x="405245" y="733802"/>
                              </a:lnTo>
                              <a:lnTo>
                                <a:pt x="404687" y="734855"/>
                              </a:lnTo>
                              <a:lnTo>
                                <a:pt x="403901" y="735703"/>
                              </a:lnTo>
                              <a:lnTo>
                                <a:pt x="401626" y="734066"/>
                              </a:lnTo>
                              <a:lnTo>
                                <a:pt x="400088" y="732570"/>
                              </a:lnTo>
                              <a:lnTo>
                                <a:pt x="387500" y="714410"/>
                              </a:lnTo>
                              <a:lnTo>
                                <a:pt x="384725" y="713733"/>
                              </a:lnTo>
                              <a:lnTo>
                                <a:pt x="381788" y="714093"/>
                              </a:lnTo>
                              <a:lnTo>
                                <a:pt x="372575" y="717301"/>
                              </a:lnTo>
                              <a:lnTo>
                                <a:pt x="371294" y="717486"/>
                              </a:lnTo>
                              <a:lnTo>
                                <a:pt x="370144" y="717375"/>
                              </a:lnTo>
                              <a:lnTo>
                                <a:pt x="369294" y="717055"/>
                              </a:lnTo>
                              <a:lnTo>
                                <a:pt x="368441" y="716173"/>
                              </a:lnTo>
                              <a:lnTo>
                                <a:pt x="367700" y="715158"/>
                              </a:lnTo>
                              <a:lnTo>
                                <a:pt x="367070" y="713921"/>
                              </a:lnTo>
                              <a:lnTo>
                                <a:pt x="366272" y="712730"/>
                              </a:lnTo>
                              <a:lnTo>
                                <a:pt x="365361" y="711730"/>
                              </a:lnTo>
                              <a:lnTo>
                                <a:pt x="364339" y="711012"/>
                              </a:lnTo>
                              <a:lnTo>
                                <a:pt x="363376" y="710590"/>
                              </a:lnTo>
                              <a:lnTo>
                                <a:pt x="362415" y="710596"/>
                              </a:lnTo>
                              <a:lnTo>
                                <a:pt x="361118" y="711031"/>
                              </a:lnTo>
                              <a:lnTo>
                                <a:pt x="359541" y="712148"/>
                              </a:lnTo>
                              <a:lnTo>
                                <a:pt x="356778" y="713375"/>
                              </a:lnTo>
                              <a:lnTo>
                                <a:pt x="350027" y="712246"/>
                              </a:lnTo>
                              <a:lnTo>
                                <a:pt x="348557" y="712387"/>
                              </a:lnTo>
                              <a:lnTo>
                                <a:pt x="347204" y="712927"/>
                              </a:lnTo>
                              <a:lnTo>
                                <a:pt x="342699" y="716201"/>
                              </a:lnTo>
                              <a:lnTo>
                                <a:pt x="341458" y="716814"/>
                              </a:lnTo>
                              <a:lnTo>
                                <a:pt x="338805" y="717610"/>
                              </a:lnTo>
                              <a:lnTo>
                                <a:pt x="337561" y="717558"/>
                              </a:lnTo>
                              <a:lnTo>
                                <a:pt x="336655" y="717386"/>
                              </a:lnTo>
                              <a:lnTo>
                                <a:pt x="333198" y="715703"/>
                              </a:lnTo>
                              <a:lnTo>
                                <a:pt x="332462" y="715515"/>
                              </a:lnTo>
                              <a:lnTo>
                                <a:pt x="331162" y="715357"/>
                              </a:lnTo>
                              <a:lnTo>
                                <a:pt x="329565" y="716414"/>
                              </a:lnTo>
                              <a:lnTo>
                                <a:pt x="327764" y="718284"/>
                              </a:lnTo>
                              <a:lnTo>
                                <a:pt x="322658" y="726937"/>
                              </a:lnTo>
                              <a:lnTo>
                                <a:pt x="321930" y="728537"/>
                              </a:lnTo>
                              <a:lnTo>
                                <a:pt x="320919" y="730403"/>
                              </a:lnTo>
                              <a:lnTo>
                                <a:pt x="319907" y="731707"/>
                              </a:lnTo>
                              <a:lnTo>
                                <a:pt x="318722" y="732363"/>
                              </a:lnTo>
                              <a:lnTo>
                                <a:pt x="317477" y="732279"/>
                              </a:lnTo>
                              <a:lnTo>
                                <a:pt x="316684" y="732077"/>
                              </a:lnTo>
                              <a:lnTo>
                                <a:pt x="311528" y="729866"/>
                              </a:lnTo>
                              <a:lnTo>
                                <a:pt x="309925" y="729798"/>
                              </a:lnTo>
                              <a:lnTo>
                                <a:pt x="308399" y="730040"/>
                              </a:lnTo>
                              <a:lnTo>
                                <a:pt x="306822" y="731937"/>
                              </a:lnTo>
                              <a:lnTo>
                                <a:pt x="305364" y="735255"/>
                              </a:lnTo>
                              <a:lnTo>
                                <a:pt x="304056" y="748646"/>
                              </a:lnTo>
                              <a:lnTo>
                                <a:pt x="304353" y="752251"/>
                              </a:lnTo>
                              <a:lnTo>
                                <a:pt x="305833" y="754521"/>
                              </a:lnTo>
                              <a:lnTo>
                                <a:pt x="307197" y="755757"/>
                              </a:lnTo>
                              <a:lnTo>
                                <a:pt x="308672" y="756726"/>
                              </a:lnTo>
                              <a:lnTo>
                                <a:pt x="312719" y="758616"/>
                              </a:lnTo>
                              <a:lnTo>
                                <a:pt x="317034" y="761509"/>
                              </a:lnTo>
                              <a:lnTo>
                                <a:pt x="317660" y="762098"/>
                              </a:lnTo>
                              <a:lnTo>
                                <a:pt x="322042" y="767133"/>
                              </a:lnTo>
                              <a:lnTo>
                                <a:pt x="323009" y="768074"/>
                              </a:lnTo>
                              <a:lnTo>
                                <a:pt x="324202" y="768895"/>
                              </a:lnTo>
                              <a:lnTo>
                                <a:pt x="325677" y="769392"/>
                              </a:lnTo>
                              <a:lnTo>
                                <a:pt x="327265" y="769651"/>
                              </a:lnTo>
                              <a:lnTo>
                                <a:pt x="333625" y="769030"/>
                              </a:lnTo>
                              <a:lnTo>
                                <a:pt x="335043" y="769494"/>
                              </a:lnTo>
                              <a:lnTo>
                                <a:pt x="336237" y="770258"/>
                              </a:lnTo>
                              <a:lnTo>
                                <a:pt x="337035" y="771406"/>
                              </a:lnTo>
                              <a:lnTo>
                                <a:pt x="337900" y="774343"/>
                              </a:lnTo>
                              <a:lnTo>
                                <a:pt x="338416" y="775684"/>
                              </a:lnTo>
                              <a:lnTo>
                                <a:pt x="339215" y="776773"/>
                              </a:lnTo>
                              <a:lnTo>
                                <a:pt x="340183" y="777743"/>
                              </a:lnTo>
                              <a:lnTo>
                                <a:pt x="341490" y="778476"/>
                              </a:lnTo>
                              <a:lnTo>
                                <a:pt x="342967" y="779090"/>
                              </a:lnTo>
                              <a:lnTo>
                                <a:pt x="349379" y="780799"/>
                              </a:lnTo>
                              <a:lnTo>
                                <a:pt x="350574" y="781678"/>
                              </a:lnTo>
                              <a:lnTo>
                                <a:pt x="351374" y="782828"/>
                              </a:lnTo>
                              <a:lnTo>
                                <a:pt x="351967" y="784153"/>
                              </a:lnTo>
                              <a:lnTo>
                                <a:pt x="352663" y="787149"/>
                              </a:lnTo>
                              <a:lnTo>
                                <a:pt x="352899" y="788758"/>
                              </a:lnTo>
                              <a:lnTo>
                                <a:pt x="353023" y="790679"/>
                              </a:lnTo>
                              <a:lnTo>
                                <a:pt x="352864" y="792720"/>
                              </a:lnTo>
                              <a:lnTo>
                                <a:pt x="352310" y="795146"/>
                              </a:lnTo>
                              <a:lnTo>
                                <a:pt x="351392" y="796585"/>
                              </a:lnTo>
                              <a:lnTo>
                                <a:pt x="350321" y="797727"/>
                              </a:lnTo>
                              <a:lnTo>
                                <a:pt x="348566" y="798328"/>
                              </a:lnTo>
                              <a:lnTo>
                                <a:pt x="346242" y="798430"/>
                              </a:lnTo>
                              <a:lnTo>
                                <a:pt x="341757" y="797419"/>
                              </a:lnTo>
                              <a:lnTo>
                                <a:pt x="336527" y="794710"/>
                              </a:lnTo>
                              <a:lnTo>
                                <a:pt x="335051" y="794274"/>
                              </a:lnTo>
                              <a:lnTo>
                                <a:pt x="323421" y="796988"/>
                              </a:lnTo>
                              <a:lnTo>
                                <a:pt x="320417" y="797224"/>
                              </a:lnTo>
                              <a:lnTo>
                                <a:pt x="318431" y="796923"/>
                              </a:lnTo>
                              <a:lnTo>
                                <a:pt x="317007" y="795598"/>
                              </a:lnTo>
                              <a:lnTo>
                                <a:pt x="316098" y="794998"/>
                              </a:lnTo>
                              <a:lnTo>
                                <a:pt x="314736" y="794617"/>
                              </a:lnTo>
                              <a:lnTo>
                                <a:pt x="313262" y="794682"/>
                              </a:lnTo>
                              <a:lnTo>
                                <a:pt x="310590" y="797767"/>
                              </a:lnTo>
                              <a:lnTo>
                                <a:pt x="308936" y="809802"/>
                              </a:lnTo>
                              <a:lnTo>
                                <a:pt x="308954" y="814322"/>
                              </a:lnTo>
                              <a:lnTo>
                                <a:pt x="308847" y="816009"/>
                              </a:lnTo>
                              <a:lnTo>
                                <a:pt x="308341" y="817355"/>
                              </a:lnTo>
                              <a:lnTo>
                                <a:pt x="306641" y="817820"/>
                              </a:lnTo>
                              <a:lnTo>
                                <a:pt x="304085" y="817195"/>
                              </a:lnTo>
                              <a:lnTo>
                                <a:pt x="299024" y="814183"/>
                              </a:lnTo>
                              <a:lnTo>
                                <a:pt x="294302" y="810506"/>
                              </a:lnTo>
                              <a:lnTo>
                                <a:pt x="285256" y="808022"/>
                              </a:lnTo>
                              <a:lnTo>
                                <a:pt x="268730" y="808141"/>
                              </a:lnTo>
                              <a:lnTo>
                                <a:pt x="265828" y="804557"/>
                              </a:lnTo>
                              <a:lnTo>
                                <a:pt x="264234" y="801828"/>
                              </a:lnTo>
                              <a:lnTo>
                                <a:pt x="263891" y="800395"/>
                              </a:lnTo>
                              <a:lnTo>
                                <a:pt x="263887" y="798947"/>
                              </a:lnTo>
                              <a:lnTo>
                                <a:pt x="264848" y="797232"/>
                              </a:lnTo>
                              <a:lnTo>
                                <a:pt x="265241" y="795488"/>
                              </a:lnTo>
                              <a:lnTo>
                                <a:pt x="265066" y="793300"/>
                              </a:lnTo>
                              <a:lnTo>
                                <a:pt x="261707" y="786984"/>
                              </a:lnTo>
                              <a:lnTo>
                                <a:pt x="260452" y="783470"/>
                              </a:lnTo>
                              <a:lnTo>
                                <a:pt x="260165" y="781372"/>
                              </a:lnTo>
                              <a:lnTo>
                                <a:pt x="260726" y="778785"/>
                              </a:lnTo>
                              <a:lnTo>
                                <a:pt x="261515" y="776877"/>
                              </a:lnTo>
                              <a:lnTo>
                                <a:pt x="261791" y="773743"/>
                              </a:lnTo>
                              <a:lnTo>
                                <a:pt x="262411" y="771910"/>
                              </a:lnTo>
                              <a:lnTo>
                                <a:pt x="262461" y="769102"/>
                              </a:lnTo>
                              <a:lnTo>
                                <a:pt x="262057" y="765558"/>
                              </a:lnTo>
                              <a:lnTo>
                                <a:pt x="260287" y="758470"/>
                              </a:lnTo>
                              <a:lnTo>
                                <a:pt x="259769" y="754716"/>
                              </a:lnTo>
                              <a:lnTo>
                                <a:pt x="259593" y="751850"/>
                              </a:lnTo>
                              <a:lnTo>
                                <a:pt x="259193" y="750077"/>
                              </a:lnTo>
                              <a:lnTo>
                                <a:pt x="258001" y="748439"/>
                              </a:lnTo>
                              <a:lnTo>
                                <a:pt x="252958" y="745687"/>
                              </a:lnTo>
                              <a:lnTo>
                                <a:pt x="249783" y="742087"/>
                              </a:lnTo>
                              <a:lnTo>
                                <a:pt x="244937" y="731337"/>
                              </a:lnTo>
                              <a:lnTo>
                                <a:pt x="238886" y="732173"/>
                              </a:lnTo>
                              <a:lnTo>
                                <a:pt x="236513" y="734305"/>
                              </a:lnTo>
                              <a:lnTo>
                                <a:pt x="235383" y="735105"/>
                              </a:lnTo>
                              <a:lnTo>
                                <a:pt x="233629" y="735312"/>
                              </a:lnTo>
                              <a:lnTo>
                                <a:pt x="230574" y="734696"/>
                              </a:lnTo>
                              <a:lnTo>
                                <a:pt x="225746" y="734375"/>
                              </a:lnTo>
                              <a:lnTo>
                                <a:pt x="224840" y="733828"/>
                              </a:lnTo>
                              <a:lnTo>
                                <a:pt x="224217" y="732780"/>
                              </a:lnTo>
                              <a:lnTo>
                                <a:pt x="224385" y="730742"/>
                              </a:lnTo>
                              <a:lnTo>
                                <a:pt x="224101" y="729012"/>
                              </a:lnTo>
                              <a:lnTo>
                                <a:pt x="223252" y="727373"/>
                              </a:lnTo>
                              <a:lnTo>
                                <a:pt x="213464" y="719044"/>
                              </a:lnTo>
                              <a:lnTo>
                                <a:pt x="211597" y="716741"/>
                              </a:lnTo>
                              <a:lnTo>
                                <a:pt x="210353" y="714879"/>
                              </a:lnTo>
                              <a:lnTo>
                                <a:pt x="209165" y="712248"/>
                              </a:lnTo>
                              <a:lnTo>
                                <a:pt x="208826" y="710697"/>
                              </a:lnTo>
                              <a:lnTo>
                                <a:pt x="208298" y="709264"/>
                              </a:lnTo>
                              <a:lnTo>
                                <a:pt x="207394" y="708289"/>
                              </a:lnTo>
                              <a:lnTo>
                                <a:pt x="204907" y="708939"/>
                              </a:lnTo>
                              <a:lnTo>
                                <a:pt x="201628" y="710329"/>
                              </a:lnTo>
                              <a:lnTo>
                                <a:pt x="198350" y="710802"/>
                              </a:lnTo>
                              <a:lnTo>
                                <a:pt x="191342" y="710119"/>
                              </a:lnTo>
                              <a:lnTo>
                                <a:pt x="189760" y="709261"/>
                              </a:lnTo>
                              <a:lnTo>
                                <a:pt x="188404" y="708050"/>
                              </a:lnTo>
                              <a:lnTo>
                                <a:pt x="186691" y="704811"/>
                              </a:lnTo>
                              <a:lnTo>
                                <a:pt x="186524" y="702817"/>
                              </a:lnTo>
                              <a:lnTo>
                                <a:pt x="186920" y="701103"/>
                              </a:lnTo>
                              <a:lnTo>
                                <a:pt x="188804" y="699066"/>
                              </a:lnTo>
                              <a:lnTo>
                                <a:pt x="189652" y="697972"/>
                              </a:lnTo>
                              <a:lnTo>
                                <a:pt x="190049" y="696643"/>
                              </a:lnTo>
                              <a:lnTo>
                                <a:pt x="189146" y="694677"/>
                              </a:lnTo>
                              <a:lnTo>
                                <a:pt x="179474" y="686854"/>
                              </a:lnTo>
                              <a:lnTo>
                                <a:pt x="177951" y="685110"/>
                              </a:lnTo>
                              <a:lnTo>
                                <a:pt x="176485" y="682684"/>
                              </a:lnTo>
                              <a:lnTo>
                                <a:pt x="174850" y="680436"/>
                              </a:lnTo>
                              <a:lnTo>
                                <a:pt x="173046" y="678335"/>
                              </a:lnTo>
                              <a:lnTo>
                                <a:pt x="167914" y="674162"/>
                              </a:lnTo>
                              <a:lnTo>
                                <a:pt x="166994" y="672802"/>
                              </a:lnTo>
                              <a:lnTo>
                                <a:pt x="166544" y="671235"/>
                              </a:lnTo>
                              <a:lnTo>
                                <a:pt x="166546" y="669640"/>
                              </a:lnTo>
                              <a:lnTo>
                                <a:pt x="166777" y="666124"/>
                              </a:lnTo>
                              <a:lnTo>
                                <a:pt x="166722" y="664527"/>
                              </a:lnTo>
                              <a:lnTo>
                                <a:pt x="166442" y="663226"/>
                              </a:lnTo>
                              <a:lnTo>
                                <a:pt x="165205" y="660151"/>
                              </a:lnTo>
                              <a:lnTo>
                                <a:pt x="164869" y="658688"/>
                              </a:lnTo>
                              <a:lnTo>
                                <a:pt x="163010" y="656808"/>
                              </a:lnTo>
                              <a:lnTo>
                                <a:pt x="159798" y="654942"/>
                              </a:lnTo>
                              <a:lnTo>
                                <a:pt x="130476" y="644728"/>
                              </a:lnTo>
                              <a:lnTo>
                                <a:pt x="128111" y="643288"/>
                              </a:lnTo>
                              <a:lnTo>
                                <a:pt x="126876" y="641570"/>
                              </a:lnTo>
                              <a:lnTo>
                                <a:pt x="126246" y="638494"/>
                              </a:lnTo>
                              <a:lnTo>
                                <a:pt x="124679" y="634381"/>
                              </a:lnTo>
                              <a:lnTo>
                                <a:pt x="124125" y="631219"/>
                              </a:lnTo>
                              <a:lnTo>
                                <a:pt x="123284" y="629768"/>
                              </a:lnTo>
                              <a:lnTo>
                                <a:pt x="121992" y="628346"/>
                              </a:lnTo>
                              <a:lnTo>
                                <a:pt x="119799" y="626714"/>
                              </a:lnTo>
                              <a:lnTo>
                                <a:pt x="118564" y="625320"/>
                              </a:lnTo>
                              <a:lnTo>
                                <a:pt x="117667" y="623973"/>
                              </a:lnTo>
                              <a:lnTo>
                                <a:pt x="115698" y="622918"/>
                              </a:lnTo>
                              <a:lnTo>
                                <a:pt x="112489" y="622344"/>
                              </a:lnTo>
                              <a:lnTo>
                                <a:pt x="94661" y="624154"/>
                              </a:lnTo>
                              <a:lnTo>
                                <a:pt x="92691" y="623688"/>
                              </a:lnTo>
                              <a:lnTo>
                                <a:pt x="91285" y="622886"/>
                              </a:lnTo>
                              <a:lnTo>
                                <a:pt x="90671" y="621642"/>
                              </a:lnTo>
                              <a:lnTo>
                                <a:pt x="90338" y="620310"/>
                              </a:lnTo>
                              <a:lnTo>
                                <a:pt x="90458" y="618611"/>
                              </a:lnTo>
                              <a:lnTo>
                                <a:pt x="90634" y="617030"/>
                              </a:lnTo>
                              <a:lnTo>
                                <a:pt x="90528" y="615404"/>
                              </a:lnTo>
                              <a:lnTo>
                                <a:pt x="89912" y="614427"/>
                              </a:lnTo>
                              <a:lnTo>
                                <a:pt x="83905" y="618628"/>
                              </a:lnTo>
                              <a:lnTo>
                                <a:pt x="63943" y="640815"/>
                              </a:lnTo>
                              <a:lnTo>
                                <a:pt x="61182" y="640535"/>
                              </a:lnTo>
                              <a:lnTo>
                                <a:pt x="60232" y="639050"/>
                              </a:lnTo>
                              <a:lnTo>
                                <a:pt x="60126" y="637706"/>
                              </a:lnTo>
                              <a:lnTo>
                                <a:pt x="60478" y="635151"/>
                              </a:lnTo>
                              <a:lnTo>
                                <a:pt x="61229" y="631787"/>
                              </a:lnTo>
                              <a:lnTo>
                                <a:pt x="64379" y="621962"/>
                              </a:lnTo>
                              <a:lnTo>
                                <a:pt x="64731" y="619125"/>
                              </a:lnTo>
                              <a:lnTo>
                                <a:pt x="62285" y="613026"/>
                              </a:lnTo>
                              <a:lnTo>
                                <a:pt x="61953" y="611724"/>
                              </a:lnTo>
                              <a:lnTo>
                                <a:pt x="61680" y="610200"/>
                              </a:lnTo>
                              <a:lnTo>
                                <a:pt x="61576" y="608530"/>
                              </a:lnTo>
                              <a:lnTo>
                                <a:pt x="61529" y="606726"/>
                              </a:lnTo>
                              <a:lnTo>
                                <a:pt x="62090" y="596416"/>
                              </a:lnTo>
                              <a:lnTo>
                                <a:pt x="61932" y="594361"/>
                              </a:lnTo>
                              <a:lnTo>
                                <a:pt x="61546" y="592777"/>
                              </a:lnTo>
                              <a:lnTo>
                                <a:pt x="60820" y="591769"/>
                              </a:lnTo>
                              <a:lnTo>
                                <a:pt x="60886" y="589907"/>
                              </a:lnTo>
                              <a:lnTo>
                                <a:pt x="61799" y="587592"/>
                              </a:lnTo>
                              <a:lnTo>
                                <a:pt x="65534" y="583445"/>
                              </a:lnTo>
                              <a:lnTo>
                                <a:pt x="67865" y="582216"/>
                              </a:lnTo>
                              <a:lnTo>
                                <a:pt x="69609" y="582091"/>
                              </a:lnTo>
                              <a:lnTo>
                                <a:pt x="70562" y="582895"/>
                              </a:lnTo>
                              <a:lnTo>
                                <a:pt x="71242" y="581877"/>
                              </a:lnTo>
                              <a:lnTo>
                                <a:pt x="71867" y="580521"/>
                              </a:lnTo>
                              <a:lnTo>
                                <a:pt x="71089" y="567277"/>
                              </a:lnTo>
                              <a:lnTo>
                                <a:pt x="67205" y="557076"/>
                              </a:lnTo>
                              <a:lnTo>
                                <a:pt x="66314" y="555402"/>
                              </a:lnTo>
                              <a:lnTo>
                                <a:pt x="65064" y="554318"/>
                              </a:lnTo>
                              <a:lnTo>
                                <a:pt x="63328" y="553275"/>
                              </a:lnTo>
                              <a:lnTo>
                                <a:pt x="59905" y="552279"/>
                              </a:lnTo>
                              <a:lnTo>
                                <a:pt x="53560" y="551477"/>
                              </a:lnTo>
                              <a:lnTo>
                                <a:pt x="47504" y="549404"/>
                              </a:lnTo>
                              <a:lnTo>
                                <a:pt x="45988" y="549189"/>
                              </a:lnTo>
                              <a:lnTo>
                                <a:pt x="43608" y="549351"/>
                              </a:lnTo>
                              <a:lnTo>
                                <a:pt x="41074" y="550370"/>
                              </a:lnTo>
                              <a:lnTo>
                                <a:pt x="36447" y="553533"/>
                              </a:lnTo>
                              <a:lnTo>
                                <a:pt x="33854" y="554817"/>
                              </a:lnTo>
                              <a:lnTo>
                                <a:pt x="27943" y="556317"/>
                              </a:lnTo>
                              <a:lnTo>
                                <a:pt x="26647" y="556959"/>
                              </a:lnTo>
                              <a:lnTo>
                                <a:pt x="25796" y="558105"/>
                              </a:lnTo>
                              <a:lnTo>
                                <a:pt x="25262" y="559461"/>
                              </a:lnTo>
                              <a:lnTo>
                                <a:pt x="25083" y="561085"/>
                              </a:lnTo>
                              <a:lnTo>
                                <a:pt x="25298" y="562565"/>
                              </a:lnTo>
                              <a:lnTo>
                                <a:pt x="26094" y="564076"/>
                              </a:lnTo>
                              <a:lnTo>
                                <a:pt x="28938" y="567524"/>
                              </a:lnTo>
                              <a:lnTo>
                                <a:pt x="29829" y="568919"/>
                              </a:lnTo>
                              <a:lnTo>
                                <a:pt x="29990" y="570190"/>
                              </a:lnTo>
                              <a:lnTo>
                                <a:pt x="28793" y="572635"/>
                              </a:lnTo>
                              <a:lnTo>
                                <a:pt x="27705" y="575584"/>
                              </a:lnTo>
                              <a:lnTo>
                                <a:pt x="26686" y="576611"/>
                              </a:lnTo>
                              <a:lnTo>
                                <a:pt x="25333" y="577150"/>
                              </a:lnTo>
                              <a:lnTo>
                                <a:pt x="23738" y="577301"/>
                              </a:lnTo>
                              <a:lnTo>
                                <a:pt x="20367" y="576761"/>
                              </a:lnTo>
                              <a:lnTo>
                                <a:pt x="17394" y="575588"/>
                              </a:lnTo>
                              <a:lnTo>
                                <a:pt x="11573" y="571705"/>
                              </a:lnTo>
                              <a:lnTo>
                                <a:pt x="10058" y="571252"/>
                              </a:lnTo>
                              <a:lnTo>
                                <a:pt x="8651" y="571403"/>
                              </a:lnTo>
                              <a:lnTo>
                                <a:pt x="7354" y="571926"/>
                              </a:lnTo>
                              <a:lnTo>
                                <a:pt x="6111" y="572656"/>
                              </a:lnTo>
                              <a:lnTo>
                                <a:pt x="3329" y="573670"/>
                              </a:lnTo>
                              <a:lnTo>
                                <a:pt x="1758" y="573215"/>
                              </a:lnTo>
                              <a:lnTo>
                                <a:pt x="647" y="571433"/>
                              </a:lnTo>
                              <a:lnTo>
                                <a:pt x="0" y="567719"/>
                              </a:lnTo>
                              <a:lnTo>
                                <a:pt x="318" y="562889"/>
                              </a:lnTo>
                              <a:lnTo>
                                <a:pt x="227" y="560050"/>
                              </a:lnTo>
                              <a:lnTo>
                                <a:pt x="586" y="557143"/>
                              </a:lnTo>
                              <a:lnTo>
                                <a:pt x="1395" y="554282"/>
                              </a:lnTo>
                              <a:lnTo>
                                <a:pt x="3960" y="549262"/>
                              </a:lnTo>
                              <a:lnTo>
                                <a:pt x="5738" y="547015"/>
                              </a:lnTo>
                              <a:lnTo>
                                <a:pt x="7321" y="545534"/>
                              </a:lnTo>
                              <a:lnTo>
                                <a:pt x="8618" y="544922"/>
                              </a:lnTo>
                              <a:lnTo>
                                <a:pt x="9747" y="544134"/>
                              </a:lnTo>
                              <a:lnTo>
                                <a:pt x="10709" y="543104"/>
                              </a:lnTo>
                              <a:lnTo>
                                <a:pt x="13093" y="539753"/>
                              </a:lnTo>
                              <a:lnTo>
                                <a:pt x="13384" y="538278"/>
                              </a:lnTo>
                              <a:lnTo>
                                <a:pt x="12729" y="535599"/>
                              </a:lnTo>
                              <a:lnTo>
                                <a:pt x="12916" y="532954"/>
                              </a:lnTo>
                              <a:lnTo>
                                <a:pt x="14348" y="529035"/>
                              </a:lnTo>
                              <a:lnTo>
                                <a:pt x="19350" y="520055"/>
                              </a:lnTo>
                              <a:lnTo>
                                <a:pt x="20550" y="516841"/>
                              </a:lnTo>
                              <a:lnTo>
                                <a:pt x="21070" y="514628"/>
                              </a:lnTo>
                              <a:lnTo>
                                <a:pt x="21542" y="511278"/>
                              </a:lnTo>
                              <a:lnTo>
                                <a:pt x="21567" y="507715"/>
                              </a:lnTo>
                              <a:lnTo>
                                <a:pt x="21407" y="506460"/>
                              </a:lnTo>
                              <a:lnTo>
                                <a:pt x="20191" y="503792"/>
                              </a:lnTo>
                              <a:lnTo>
                                <a:pt x="16073" y="499108"/>
                              </a:lnTo>
                              <a:lnTo>
                                <a:pt x="18073" y="493714"/>
                              </a:lnTo>
                              <a:lnTo>
                                <a:pt x="19871" y="493104"/>
                              </a:lnTo>
                              <a:lnTo>
                                <a:pt x="21503" y="492199"/>
                              </a:lnTo>
                              <a:lnTo>
                                <a:pt x="22683" y="491913"/>
                              </a:lnTo>
                              <a:lnTo>
                                <a:pt x="23466" y="492228"/>
                              </a:lnTo>
                              <a:lnTo>
                                <a:pt x="24077" y="493045"/>
                              </a:lnTo>
                              <a:lnTo>
                                <a:pt x="24862" y="493051"/>
                              </a:lnTo>
                              <a:lnTo>
                                <a:pt x="25374" y="491841"/>
                              </a:lnTo>
                              <a:lnTo>
                                <a:pt x="25224" y="489181"/>
                              </a:lnTo>
                              <a:lnTo>
                                <a:pt x="24957" y="487185"/>
                              </a:lnTo>
                              <a:lnTo>
                                <a:pt x="24194" y="483973"/>
                              </a:lnTo>
                              <a:lnTo>
                                <a:pt x="23925" y="482346"/>
                              </a:lnTo>
                              <a:lnTo>
                                <a:pt x="23993" y="480483"/>
                              </a:lnTo>
                              <a:lnTo>
                                <a:pt x="24173" y="478682"/>
                              </a:lnTo>
                              <a:lnTo>
                                <a:pt x="24801" y="476884"/>
                              </a:lnTo>
                              <a:lnTo>
                                <a:pt x="26752" y="472774"/>
                              </a:lnTo>
                              <a:lnTo>
                                <a:pt x="26819" y="471193"/>
                              </a:lnTo>
                              <a:lnTo>
                                <a:pt x="26660" y="469774"/>
                              </a:lnTo>
                              <a:lnTo>
                                <a:pt x="27565" y="468436"/>
                              </a:lnTo>
                              <a:lnTo>
                                <a:pt x="29704" y="466868"/>
                              </a:lnTo>
                              <a:lnTo>
                                <a:pt x="35039" y="464627"/>
                              </a:lnTo>
                              <a:lnTo>
                                <a:pt x="42270" y="463784"/>
                              </a:lnTo>
                              <a:lnTo>
                                <a:pt x="44347" y="462941"/>
                              </a:lnTo>
                              <a:lnTo>
                                <a:pt x="47569" y="461068"/>
                              </a:lnTo>
                              <a:lnTo>
                                <a:pt x="49868" y="460563"/>
                              </a:lnTo>
                              <a:lnTo>
                                <a:pt x="51772" y="460501"/>
                              </a:lnTo>
                              <a:lnTo>
                                <a:pt x="53345" y="459579"/>
                              </a:lnTo>
                              <a:lnTo>
                                <a:pt x="54421" y="457458"/>
                              </a:lnTo>
                              <a:lnTo>
                                <a:pt x="54732" y="451857"/>
                              </a:lnTo>
                              <a:lnTo>
                                <a:pt x="53469" y="447537"/>
                              </a:lnTo>
                              <a:lnTo>
                                <a:pt x="54490" y="445029"/>
                              </a:lnTo>
                              <a:lnTo>
                                <a:pt x="55565" y="442967"/>
                              </a:lnTo>
                              <a:lnTo>
                                <a:pt x="65362" y="431435"/>
                              </a:lnTo>
                              <a:lnTo>
                                <a:pt x="62360" y="427903"/>
                              </a:lnTo>
                              <a:lnTo>
                                <a:pt x="61141" y="425767"/>
                              </a:lnTo>
                              <a:lnTo>
                                <a:pt x="59435" y="420615"/>
                              </a:lnTo>
                              <a:lnTo>
                                <a:pt x="58218" y="418231"/>
                              </a:lnTo>
                              <a:lnTo>
                                <a:pt x="57053" y="416451"/>
                              </a:lnTo>
                              <a:lnTo>
                                <a:pt x="52993" y="412704"/>
                              </a:lnTo>
                              <a:lnTo>
                                <a:pt x="49375" y="410185"/>
                              </a:lnTo>
                              <a:lnTo>
                                <a:pt x="48372" y="409678"/>
                              </a:lnTo>
                              <a:lnTo>
                                <a:pt x="47534" y="409407"/>
                              </a:lnTo>
                              <a:lnTo>
                                <a:pt x="46287" y="409340"/>
                              </a:lnTo>
                              <a:lnTo>
                                <a:pt x="45391" y="409512"/>
                              </a:lnTo>
                              <a:lnTo>
                                <a:pt x="44383" y="409875"/>
                              </a:lnTo>
                              <a:lnTo>
                                <a:pt x="43373" y="410475"/>
                              </a:lnTo>
                              <a:lnTo>
                                <a:pt x="42418" y="411327"/>
                              </a:lnTo>
                              <a:lnTo>
                                <a:pt x="41629" y="412328"/>
                              </a:lnTo>
                              <a:lnTo>
                                <a:pt x="40840" y="413475"/>
                              </a:lnTo>
                              <a:lnTo>
                                <a:pt x="40161" y="414830"/>
                              </a:lnTo>
                              <a:lnTo>
                                <a:pt x="39315" y="415976"/>
                              </a:lnTo>
                              <a:lnTo>
                                <a:pt x="38359" y="416976"/>
                              </a:lnTo>
                              <a:lnTo>
                                <a:pt x="37237" y="417650"/>
                              </a:lnTo>
                              <a:lnTo>
                                <a:pt x="35949" y="417819"/>
                              </a:lnTo>
                              <a:lnTo>
                                <a:pt x="35009" y="416187"/>
                              </a:lnTo>
                              <a:lnTo>
                                <a:pt x="34581" y="413200"/>
                              </a:lnTo>
                              <a:lnTo>
                                <a:pt x="35014" y="406641"/>
                              </a:lnTo>
                              <a:lnTo>
                                <a:pt x="34411" y="404686"/>
                              </a:lnTo>
                              <a:lnTo>
                                <a:pt x="33521" y="404090"/>
                              </a:lnTo>
                              <a:lnTo>
                                <a:pt x="31663" y="406161"/>
                              </a:lnTo>
                              <a:lnTo>
                                <a:pt x="30652" y="406968"/>
                              </a:lnTo>
                              <a:lnTo>
                                <a:pt x="29310" y="407108"/>
                              </a:lnTo>
                              <a:lnTo>
                                <a:pt x="28255" y="406124"/>
                              </a:lnTo>
                              <a:lnTo>
                                <a:pt x="27764" y="404274"/>
                              </a:lnTo>
                              <a:lnTo>
                                <a:pt x="28011" y="400744"/>
                              </a:lnTo>
                              <a:lnTo>
                                <a:pt x="28525" y="399004"/>
                              </a:lnTo>
                              <a:lnTo>
                                <a:pt x="29485" y="397355"/>
                              </a:lnTo>
                              <a:lnTo>
                                <a:pt x="31948" y="396647"/>
                              </a:lnTo>
                              <a:lnTo>
                                <a:pt x="33736" y="396584"/>
                              </a:lnTo>
                              <a:lnTo>
                                <a:pt x="34962" y="397124"/>
                              </a:lnTo>
                              <a:lnTo>
                                <a:pt x="35627" y="397896"/>
                              </a:lnTo>
                              <a:lnTo>
                                <a:pt x="36239" y="398432"/>
                              </a:lnTo>
                              <a:lnTo>
                                <a:pt x="37466" y="398795"/>
                              </a:lnTo>
                              <a:lnTo>
                                <a:pt x="50158" y="400231"/>
                              </a:lnTo>
                              <a:lnTo>
                                <a:pt x="54519" y="399695"/>
                              </a:lnTo>
                              <a:lnTo>
                                <a:pt x="60282" y="398071"/>
                              </a:lnTo>
                              <a:lnTo>
                                <a:pt x="61465" y="396393"/>
                              </a:lnTo>
                              <a:lnTo>
                                <a:pt x="61983" y="393439"/>
                              </a:lnTo>
                              <a:lnTo>
                                <a:pt x="60961" y="386224"/>
                              </a:lnTo>
                              <a:lnTo>
                                <a:pt x="58916" y="382312"/>
                              </a:lnTo>
                              <a:lnTo>
                                <a:pt x="57365" y="379954"/>
                              </a:lnTo>
                              <a:lnTo>
                                <a:pt x="56031" y="378956"/>
                              </a:lnTo>
                              <a:lnTo>
                                <a:pt x="54975" y="377975"/>
                              </a:lnTo>
                              <a:lnTo>
                                <a:pt x="53990" y="374481"/>
                              </a:lnTo>
                              <a:lnTo>
                                <a:pt x="54983" y="366700"/>
                              </a:lnTo>
                              <a:lnTo>
                                <a:pt x="64000" y="360292"/>
                              </a:lnTo>
                              <a:lnTo>
                                <a:pt x="68319" y="359382"/>
                              </a:lnTo>
                              <a:lnTo>
                                <a:pt x="79197" y="359509"/>
                              </a:lnTo>
                              <a:lnTo>
                                <a:pt x="83151" y="361050"/>
                              </a:lnTo>
                              <a:lnTo>
                                <a:pt x="84323" y="360981"/>
                              </a:lnTo>
                              <a:lnTo>
                                <a:pt x="88086" y="359386"/>
                              </a:lnTo>
                              <a:lnTo>
                                <a:pt x="89202" y="359257"/>
                              </a:lnTo>
                              <a:lnTo>
                                <a:pt x="89925" y="359839"/>
                              </a:lnTo>
                              <a:lnTo>
                                <a:pt x="90087" y="361168"/>
                              </a:lnTo>
                              <a:lnTo>
                                <a:pt x="89629" y="363754"/>
                              </a:lnTo>
                              <a:lnTo>
                                <a:pt x="89627" y="364342"/>
                              </a:lnTo>
                              <a:lnTo>
                                <a:pt x="89736" y="364816"/>
                              </a:lnTo>
                              <a:lnTo>
                                <a:pt x="90291" y="365528"/>
                              </a:lnTo>
                              <a:lnTo>
                                <a:pt x="92182" y="366956"/>
                              </a:lnTo>
                              <a:lnTo>
                                <a:pt x="93519" y="367553"/>
                              </a:lnTo>
                              <a:lnTo>
                                <a:pt x="95192" y="367885"/>
                              </a:lnTo>
                              <a:lnTo>
                                <a:pt x="97033" y="367979"/>
                              </a:lnTo>
                              <a:lnTo>
                                <a:pt x="104963" y="366533"/>
                              </a:lnTo>
                              <a:lnTo>
                                <a:pt x="113183" y="366974"/>
                              </a:lnTo>
                              <a:lnTo>
                                <a:pt x="114356" y="366448"/>
                              </a:lnTo>
                              <a:lnTo>
                                <a:pt x="115421" y="364929"/>
                              </a:lnTo>
                              <a:lnTo>
                                <a:pt x="120704" y="352607"/>
                              </a:lnTo>
                              <a:lnTo>
                                <a:pt x="121045" y="350540"/>
                              </a:lnTo>
                              <a:lnTo>
                                <a:pt x="120328" y="348055"/>
                              </a:lnTo>
                              <a:lnTo>
                                <a:pt x="119553" y="346397"/>
                              </a:lnTo>
                              <a:lnTo>
                                <a:pt x="117000" y="342726"/>
                              </a:lnTo>
                              <a:lnTo>
                                <a:pt x="115894" y="339988"/>
                              </a:lnTo>
                              <a:lnTo>
                                <a:pt x="115173" y="338878"/>
                              </a:lnTo>
                              <a:lnTo>
                                <a:pt x="113893" y="338282"/>
                              </a:lnTo>
                              <a:lnTo>
                                <a:pt x="108988" y="338117"/>
                              </a:lnTo>
                              <a:lnTo>
                                <a:pt x="107596" y="337669"/>
                              </a:lnTo>
                              <a:lnTo>
                                <a:pt x="106410" y="336866"/>
                              </a:lnTo>
                              <a:lnTo>
                                <a:pt x="104410" y="334967"/>
                              </a:lnTo>
                              <a:lnTo>
                                <a:pt x="103243" y="334180"/>
                              </a:lnTo>
                              <a:lnTo>
                                <a:pt x="101740" y="333775"/>
                              </a:lnTo>
                              <a:lnTo>
                                <a:pt x="98398" y="333408"/>
                              </a:lnTo>
                              <a:lnTo>
                                <a:pt x="96950" y="332870"/>
                              </a:lnTo>
                              <a:lnTo>
                                <a:pt x="96457" y="330888"/>
                              </a:lnTo>
                              <a:lnTo>
                                <a:pt x="96581" y="327814"/>
                              </a:lnTo>
                              <a:lnTo>
                                <a:pt x="97662" y="322041"/>
                              </a:lnTo>
                              <a:lnTo>
                                <a:pt x="98792" y="318040"/>
                              </a:lnTo>
                              <a:lnTo>
                                <a:pt x="100481" y="313468"/>
                              </a:lnTo>
                              <a:lnTo>
                                <a:pt x="105243" y="305861"/>
                              </a:lnTo>
                              <a:lnTo>
                                <a:pt x="106540" y="301166"/>
                              </a:lnTo>
                              <a:lnTo>
                                <a:pt x="106661" y="298446"/>
                              </a:lnTo>
                              <a:lnTo>
                                <a:pt x="105441" y="297423"/>
                              </a:lnTo>
                              <a:lnTo>
                                <a:pt x="98823" y="296231"/>
                              </a:lnTo>
                              <a:lnTo>
                                <a:pt x="97489" y="295752"/>
                              </a:lnTo>
                              <a:lnTo>
                                <a:pt x="96379" y="294921"/>
                              </a:lnTo>
                              <a:lnTo>
                                <a:pt x="95661" y="293764"/>
                              </a:lnTo>
                              <a:lnTo>
                                <a:pt x="95109" y="292433"/>
                              </a:lnTo>
                              <a:lnTo>
                                <a:pt x="94726" y="290954"/>
                              </a:lnTo>
                              <a:lnTo>
                                <a:pt x="94175" y="289621"/>
                              </a:lnTo>
                              <a:lnTo>
                                <a:pt x="93401" y="288407"/>
                              </a:lnTo>
                              <a:lnTo>
                                <a:pt x="92404" y="287428"/>
                              </a:lnTo>
                              <a:lnTo>
                                <a:pt x="91239" y="286594"/>
                              </a:lnTo>
                              <a:lnTo>
                                <a:pt x="91912" y="285355"/>
                              </a:lnTo>
                              <a:lnTo>
                                <a:pt x="94254" y="283771"/>
                              </a:lnTo>
                              <a:lnTo>
                                <a:pt x="102217" y="281570"/>
                              </a:lnTo>
                              <a:lnTo>
                                <a:pt x="105778" y="281333"/>
                              </a:lnTo>
                              <a:lnTo>
                                <a:pt x="108354" y="281667"/>
                              </a:lnTo>
                              <a:lnTo>
                                <a:pt x="109740" y="283180"/>
                              </a:lnTo>
                              <a:lnTo>
                                <a:pt x="112563" y="287239"/>
                              </a:lnTo>
                              <a:lnTo>
                                <a:pt x="112892" y="288420"/>
                              </a:lnTo>
                              <a:lnTo>
                                <a:pt x="112721" y="289661"/>
                              </a:lnTo>
                              <a:lnTo>
                                <a:pt x="112273" y="290547"/>
                              </a:lnTo>
                              <a:lnTo>
                                <a:pt x="112437" y="291405"/>
                              </a:lnTo>
                              <a:lnTo>
                                <a:pt x="112602" y="291877"/>
                              </a:lnTo>
                              <a:lnTo>
                                <a:pt x="114711" y="293599"/>
                              </a:lnTo>
                              <a:lnTo>
                                <a:pt x="115486" y="294548"/>
                              </a:lnTo>
                              <a:lnTo>
                                <a:pt x="115924" y="297032"/>
                              </a:lnTo>
                              <a:lnTo>
                                <a:pt x="116476" y="298260"/>
                              </a:lnTo>
                              <a:lnTo>
                                <a:pt x="117312" y="297996"/>
                              </a:lnTo>
                              <a:lnTo>
                                <a:pt x="118766" y="295785"/>
                              </a:lnTo>
                              <a:lnTo>
                                <a:pt x="120528" y="283953"/>
                              </a:lnTo>
                              <a:lnTo>
                                <a:pt x="120594" y="280554"/>
                              </a:lnTo>
                              <a:lnTo>
                                <a:pt x="120880" y="278103"/>
                              </a:lnTo>
                              <a:lnTo>
                                <a:pt x="122900" y="272317"/>
                              </a:lnTo>
                              <a:lnTo>
                                <a:pt x="128331" y="265683"/>
                              </a:lnTo>
                              <a:lnTo>
                                <a:pt x="129562" y="262436"/>
                              </a:lnTo>
                              <a:lnTo>
                                <a:pt x="129675" y="261697"/>
                              </a:lnTo>
                              <a:lnTo>
                                <a:pt x="129346" y="260188"/>
                              </a:lnTo>
                              <a:lnTo>
                                <a:pt x="128738" y="259153"/>
                              </a:lnTo>
                              <a:lnTo>
                                <a:pt x="124057" y="257337"/>
                              </a:lnTo>
                              <a:lnTo>
                                <a:pt x="116846" y="253176"/>
                              </a:lnTo>
                              <a:lnTo>
                                <a:pt x="113025" y="249587"/>
                              </a:lnTo>
                              <a:lnTo>
                                <a:pt x="108202" y="246645"/>
                              </a:lnTo>
                              <a:lnTo>
                                <a:pt x="104741" y="246190"/>
                              </a:lnTo>
                              <a:lnTo>
                                <a:pt x="101407" y="246471"/>
                              </a:lnTo>
                              <a:lnTo>
                                <a:pt x="99465" y="246111"/>
                              </a:lnTo>
                              <a:lnTo>
                                <a:pt x="97191" y="245155"/>
                              </a:lnTo>
                              <a:lnTo>
                                <a:pt x="94035" y="242659"/>
                              </a:lnTo>
                              <a:lnTo>
                                <a:pt x="91927" y="242059"/>
                              </a:lnTo>
                              <a:lnTo>
                                <a:pt x="88319" y="241631"/>
                              </a:lnTo>
                              <a:lnTo>
                                <a:pt x="86359" y="241119"/>
                              </a:lnTo>
                              <a:lnTo>
                                <a:pt x="83976" y="240015"/>
                              </a:lnTo>
                              <a:lnTo>
                                <a:pt x="82256" y="239654"/>
                              </a:lnTo>
                              <a:lnTo>
                                <a:pt x="80759" y="238966"/>
                              </a:lnTo>
                              <a:lnTo>
                                <a:pt x="78435" y="237448"/>
                              </a:lnTo>
                              <a:lnTo>
                                <a:pt x="77049" y="236909"/>
                              </a:lnTo>
                              <a:lnTo>
                                <a:pt x="75440" y="236696"/>
                              </a:lnTo>
                              <a:lnTo>
                                <a:pt x="74001" y="235742"/>
                              </a:lnTo>
                              <a:lnTo>
                                <a:pt x="72843" y="234052"/>
                              </a:lnTo>
                              <a:lnTo>
                                <a:pt x="72098" y="227414"/>
                              </a:lnTo>
                              <a:lnTo>
                                <a:pt x="71222" y="225001"/>
                              </a:lnTo>
                              <a:lnTo>
                                <a:pt x="65623" y="220361"/>
                              </a:lnTo>
                              <a:lnTo>
                                <a:pt x="64686" y="219056"/>
                              </a:lnTo>
                              <a:lnTo>
                                <a:pt x="63809" y="216893"/>
                              </a:lnTo>
                              <a:lnTo>
                                <a:pt x="63825" y="213953"/>
                              </a:lnTo>
                              <a:lnTo>
                                <a:pt x="65736" y="209324"/>
                              </a:lnTo>
                              <a:lnTo>
                                <a:pt x="65300" y="207681"/>
                              </a:lnTo>
                              <a:lnTo>
                                <a:pt x="64088" y="206137"/>
                              </a:lnTo>
                              <a:lnTo>
                                <a:pt x="60935" y="204674"/>
                              </a:lnTo>
                              <a:lnTo>
                                <a:pt x="55503" y="204112"/>
                              </a:lnTo>
                              <a:lnTo>
                                <a:pt x="47408" y="200666"/>
                              </a:lnTo>
                              <a:lnTo>
                                <a:pt x="46466" y="200453"/>
                              </a:lnTo>
                              <a:lnTo>
                                <a:pt x="42527" y="200829"/>
                              </a:lnTo>
                              <a:lnTo>
                                <a:pt x="40808" y="200729"/>
                              </a:lnTo>
                              <a:lnTo>
                                <a:pt x="38986" y="199476"/>
                              </a:lnTo>
                              <a:lnTo>
                                <a:pt x="36837" y="197410"/>
                              </a:lnTo>
                              <a:lnTo>
                                <a:pt x="33985" y="192603"/>
                              </a:lnTo>
                              <a:lnTo>
                                <a:pt x="31778" y="190963"/>
                              </a:lnTo>
                              <a:lnTo>
                                <a:pt x="30008" y="190360"/>
                              </a:lnTo>
                              <a:lnTo>
                                <a:pt x="28675" y="190795"/>
                              </a:lnTo>
                              <a:lnTo>
                                <a:pt x="27662" y="190257"/>
                              </a:lnTo>
                              <a:lnTo>
                                <a:pt x="26902" y="187916"/>
                              </a:lnTo>
                              <a:lnTo>
                                <a:pt x="27271" y="182540"/>
                              </a:lnTo>
                              <a:lnTo>
                                <a:pt x="26253" y="177302"/>
                              </a:lnTo>
                              <a:lnTo>
                                <a:pt x="25496" y="174489"/>
                              </a:lnTo>
                              <a:lnTo>
                                <a:pt x="24288" y="172915"/>
                              </a:lnTo>
                              <a:lnTo>
                                <a:pt x="22307" y="170981"/>
                              </a:lnTo>
                              <a:lnTo>
                                <a:pt x="21651" y="169794"/>
                              </a:lnTo>
                              <a:lnTo>
                                <a:pt x="21274" y="168284"/>
                              </a:lnTo>
                              <a:lnTo>
                                <a:pt x="20965" y="164824"/>
                              </a:lnTo>
                              <a:lnTo>
                                <a:pt x="20588" y="163299"/>
                              </a:lnTo>
                              <a:lnTo>
                                <a:pt x="20044" y="161982"/>
                              </a:lnTo>
                              <a:lnTo>
                                <a:pt x="19557" y="160263"/>
                              </a:lnTo>
                              <a:lnTo>
                                <a:pt x="19462" y="157987"/>
                              </a:lnTo>
                              <a:lnTo>
                                <a:pt x="20653" y="153961"/>
                              </a:lnTo>
                              <a:lnTo>
                                <a:pt x="21999" y="151473"/>
                              </a:lnTo>
                              <a:lnTo>
                                <a:pt x="28753" y="145741"/>
                              </a:lnTo>
                              <a:lnTo>
                                <a:pt x="46992" y="130737"/>
                              </a:lnTo>
                              <a:lnTo>
                                <a:pt x="51076" y="125885"/>
                              </a:lnTo>
                              <a:lnTo>
                                <a:pt x="53297" y="124332"/>
                              </a:lnTo>
                              <a:lnTo>
                                <a:pt x="58453" y="121673"/>
                              </a:lnTo>
                              <a:lnTo>
                                <a:pt x="60233" y="119760"/>
                              </a:lnTo>
                              <a:lnTo>
                                <a:pt x="61182" y="118051"/>
                              </a:lnTo>
                              <a:lnTo>
                                <a:pt x="61906" y="117080"/>
                              </a:lnTo>
                              <a:lnTo>
                                <a:pt x="63343" y="117177"/>
                              </a:lnTo>
                              <a:lnTo>
                                <a:pt x="70570" y="123598"/>
                              </a:lnTo>
                              <a:lnTo>
                                <a:pt x="71673" y="124105"/>
                              </a:lnTo>
                              <a:lnTo>
                                <a:pt x="73168" y="123670"/>
                              </a:lnTo>
                              <a:lnTo>
                                <a:pt x="75115" y="121227"/>
                              </a:lnTo>
                              <a:lnTo>
                                <a:pt x="77232" y="117838"/>
                              </a:lnTo>
                              <a:lnTo>
                                <a:pt x="82599" y="116740"/>
                              </a:lnTo>
                              <a:lnTo>
                                <a:pt x="100413" y="117525"/>
                              </a:lnTo>
                              <a:lnTo>
                                <a:pt x="99319" y="114447"/>
                              </a:lnTo>
                              <a:lnTo>
                                <a:pt x="99211" y="113812"/>
                              </a:lnTo>
                              <a:lnTo>
                                <a:pt x="99382" y="112468"/>
                              </a:lnTo>
                              <a:lnTo>
                                <a:pt x="100492" y="111318"/>
                              </a:lnTo>
                              <a:lnTo>
                                <a:pt x="105305" y="110096"/>
                              </a:lnTo>
                              <a:lnTo>
                                <a:pt x="107132" y="109055"/>
                              </a:lnTo>
                              <a:lnTo>
                                <a:pt x="108482" y="107522"/>
                              </a:lnTo>
                              <a:lnTo>
                                <a:pt x="111207" y="102479"/>
                              </a:lnTo>
                              <a:lnTo>
                                <a:pt x="111987" y="100662"/>
                              </a:lnTo>
                              <a:lnTo>
                                <a:pt x="112045" y="99836"/>
                              </a:lnTo>
                              <a:lnTo>
                                <a:pt x="111717" y="98831"/>
                              </a:lnTo>
                              <a:lnTo>
                                <a:pt x="111279" y="97913"/>
                              </a:lnTo>
                              <a:lnTo>
                                <a:pt x="111171" y="97130"/>
                              </a:lnTo>
                              <a:lnTo>
                                <a:pt x="111341" y="95902"/>
                              </a:lnTo>
                              <a:lnTo>
                                <a:pt x="111787" y="94649"/>
                              </a:lnTo>
                              <a:lnTo>
                                <a:pt x="112564" y="93426"/>
                              </a:lnTo>
                              <a:lnTo>
                                <a:pt x="113396" y="92305"/>
                              </a:lnTo>
                              <a:lnTo>
                                <a:pt x="114726" y="91216"/>
                              </a:lnTo>
                              <a:lnTo>
                                <a:pt x="116550" y="90365"/>
                              </a:lnTo>
                              <a:lnTo>
                                <a:pt x="120031" y="89962"/>
                              </a:lnTo>
                              <a:lnTo>
                                <a:pt x="121852" y="90324"/>
                              </a:lnTo>
                              <a:lnTo>
                                <a:pt x="123009" y="91154"/>
                              </a:lnTo>
                              <a:lnTo>
                                <a:pt x="123228" y="91746"/>
                              </a:lnTo>
                              <a:lnTo>
                                <a:pt x="123390" y="92811"/>
                              </a:lnTo>
                              <a:lnTo>
                                <a:pt x="123554" y="93461"/>
                              </a:lnTo>
                              <a:lnTo>
                                <a:pt x="124158" y="94438"/>
                              </a:lnTo>
                              <a:lnTo>
                                <a:pt x="125095" y="95296"/>
                              </a:lnTo>
                              <a:lnTo>
                                <a:pt x="126530" y="95746"/>
                              </a:lnTo>
                              <a:lnTo>
                                <a:pt x="129917" y="95725"/>
                              </a:lnTo>
                              <a:lnTo>
                                <a:pt x="132516" y="94580"/>
                              </a:lnTo>
                              <a:lnTo>
                                <a:pt x="147834" y="84701"/>
                              </a:lnTo>
                              <a:lnTo>
                                <a:pt x="149399" y="84349"/>
                              </a:lnTo>
                              <a:lnTo>
                                <a:pt x="150946" y="83658"/>
                              </a:lnTo>
                              <a:lnTo>
                                <a:pt x="152108" y="82389"/>
                              </a:lnTo>
                              <a:lnTo>
                                <a:pt x="153164" y="78741"/>
                              </a:lnTo>
                              <a:lnTo>
                                <a:pt x="153610" y="76333"/>
                              </a:lnTo>
                              <a:lnTo>
                                <a:pt x="154662" y="74548"/>
                              </a:lnTo>
                              <a:lnTo>
                                <a:pt x="156376" y="72645"/>
                              </a:lnTo>
                              <a:lnTo>
                                <a:pt x="162562" y="68814"/>
                              </a:lnTo>
                              <a:lnTo>
                                <a:pt x="165598" y="67369"/>
                              </a:lnTo>
                              <a:lnTo>
                                <a:pt x="166592" y="66572"/>
                              </a:lnTo>
                              <a:lnTo>
                                <a:pt x="167366" y="65570"/>
                              </a:lnTo>
                              <a:lnTo>
                                <a:pt x="167700" y="63856"/>
                              </a:lnTo>
                              <a:lnTo>
                                <a:pt x="168823" y="62142"/>
                              </a:lnTo>
                              <a:lnTo>
                                <a:pt x="174620" y="57895"/>
                              </a:lnTo>
                              <a:lnTo>
                                <a:pt x="177105" y="54440"/>
                              </a:lnTo>
                              <a:lnTo>
                                <a:pt x="180918" y="44011"/>
                              </a:lnTo>
                              <a:lnTo>
                                <a:pt x="181858" y="40790"/>
                              </a:lnTo>
                              <a:lnTo>
                                <a:pt x="182411" y="37540"/>
                              </a:lnTo>
                              <a:lnTo>
                                <a:pt x="182358" y="36004"/>
                              </a:lnTo>
                              <a:lnTo>
                                <a:pt x="182083" y="34806"/>
                              </a:lnTo>
                              <a:lnTo>
                                <a:pt x="181808" y="34081"/>
                              </a:lnTo>
                              <a:lnTo>
                                <a:pt x="180763" y="32424"/>
                              </a:lnTo>
                              <a:lnTo>
                                <a:pt x="180543" y="31953"/>
                              </a:lnTo>
                              <a:lnTo>
                                <a:pt x="180488" y="31479"/>
                              </a:lnTo>
                              <a:lnTo>
                                <a:pt x="180489" y="30653"/>
                              </a:lnTo>
                              <a:lnTo>
                                <a:pt x="180765" y="29678"/>
                              </a:lnTo>
                              <a:lnTo>
                                <a:pt x="182033" y="29088"/>
                              </a:lnTo>
                              <a:lnTo>
                                <a:pt x="184457" y="28498"/>
                              </a:lnTo>
                              <a:lnTo>
                                <a:pt x="189874" y="28412"/>
                              </a:lnTo>
                              <a:lnTo>
                                <a:pt x="194777" y="27349"/>
                              </a:lnTo>
                              <a:lnTo>
                                <a:pt x="197421" y="26183"/>
                              </a:lnTo>
                              <a:lnTo>
                                <a:pt x="200726" y="26849"/>
                              </a:lnTo>
                              <a:lnTo>
                                <a:pt x="217715" y="35992"/>
                              </a:lnTo>
                              <a:lnTo>
                                <a:pt x="230307" y="46517"/>
                              </a:lnTo>
                              <a:lnTo>
                                <a:pt x="234718" y="47016"/>
                              </a:lnTo>
                              <a:lnTo>
                                <a:pt x="245687" y="46320"/>
                              </a:lnTo>
                              <a:lnTo>
                                <a:pt x="247285" y="45844"/>
                              </a:lnTo>
                              <a:lnTo>
                                <a:pt x="264481" y="37150"/>
                              </a:lnTo>
                              <a:lnTo>
                                <a:pt x="267345" y="36641"/>
                              </a:lnTo>
                              <a:lnTo>
                                <a:pt x="269458" y="36797"/>
                              </a:lnTo>
                              <a:lnTo>
                                <a:pt x="274433" y="42282"/>
                              </a:lnTo>
                              <a:lnTo>
                                <a:pt x="275593" y="43077"/>
                              </a:lnTo>
                              <a:lnTo>
                                <a:pt x="276917" y="43649"/>
                              </a:lnTo>
                              <a:lnTo>
                                <a:pt x="278568" y="42877"/>
                              </a:lnTo>
                              <a:lnTo>
                                <a:pt x="279775" y="40982"/>
                              </a:lnTo>
                              <a:lnTo>
                                <a:pt x="280477" y="36043"/>
                              </a:lnTo>
                              <a:lnTo>
                                <a:pt x="280029" y="33858"/>
                              </a:lnTo>
                              <a:lnTo>
                                <a:pt x="279364" y="32396"/>
                              </a:lnTo>
                              <a:lnTo>
                                <a:pt x="278756" y="31912"/>
                              </a:lnTo>
                              <a:lnTo>
                                <a:pt x="275275" y="27962"/>
                              </a:lnTo>
                              <a:lnTo>
                                <a:pt x="273226" y="24185"/>
                              </a:lnTo>
                              <a:lnTo>
                                <a:pt x="271678" y="21913"/>
                              </a:lnTo>
                              <a:lnTo>
                                <a:pt x="271125" y="20879"/>
                              </a:lnTo>
                              <a:lnTo>
                                <a:pt x="271286" y="19608"/>
                              </a:lnTo>
                              <a:lnTo>
                                <a:pt x="271887" y="17419"/>
                              </a:lnTo>
                              <a:lnTo>
                                <a:pt x="278088" y="10132"/>
                              </a:lnTo>
                              <a:lnTo>
                                <a:pt x="295355" y="0"/>
                              </a:lnTo>
                              <a:close/>
                            </a:path>
                          </a:pathLst>
                        </a:custGeom>
                        <a:grpFill/>
                        <a:ln w="3175"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endParaRPr lang="de-DE" sz="1600" err="1">
                            <a:solidFill>
                              <a:schemeClr val="tx1"/>
                            </a:solidFill>
                            <a:latin typeface="Arial" panose="020B0604020202020204" pitchFamily="34" charset="0"/>
                            <a:cs typeface="Arial" panose="020B0604020202020204" pitchFamily="34" charset="0"/>
                          </a:endParaRPr>
                        </a:p>
                      </p:txBody>
                    </p:sp>
                    <p:sp>
                      <p:nvSpPr>
                        <p:cNvPr id="12" name="ee4p_HH_1_79632">
                          <a:extLst>
                            <a:ext uri="{FF2B5EF4-FFF2-40B4-BE49-F238E27FC236}">
                              <a16:creationId xmlns:a16="http://schemas.microsoft.com/office/drawing/2014/main" id="{31F18CA3-7177-C25A-4541-646B491362DD}"/>
                            </a:ext>
                          </a:extLst>
                        </p:cNvPr>
                        <p:cNvSpPr>
                          <a:spLocks noChangeAspect="1"/>
                        </p:cNvSpPr>
                        <p:nvPr>
                          <p:custDataLst>
                            <p:tags r:id="rId7"/>
                          </p:custDataLst>
                        </p:nvPr>
                      </p:nvSpPr>
                      <p:spPr>
                        <a:xfrm>
                          <a:off x="5691405" y="2177884"/>
                          <a:ext cx="199247" cy="184844"/>
                        </a:xfrm>
                        <a:custGeom>
                          <a:avLst/>
                          <a:gdLst/>
                          <a:ahLst/>
                          <a:cxnLst/>
                          <a:rect l="0" t="0" r="0" b="0"/>
                          <a:pathLst>
                            <a:path w="199318" h="184910">
                              <a:moveTo>
                                <a:pt x="194108" y="156121"/>
                              </a:moveTo>
                              <a:lnTo>
                                <a:pt x="194373" y="155945"/>
                              </a:lnTo>
                              <a:lnTo>
                                <a:pt x="194901" y="155738"/>
                              </a:lnTo>
                              <a:lnTo>
                                <a:pt x="196221" y="155592"/>
                              </a:lnTo>
                              <a:lnTo>
                                <a:pt x="196855" y="155713"/>
                              </a:lnTo>
                              <a:lnTo>
                                <a:pt x="197695" y="158699"/>
                              </a:lnTo>
                              <a:lnTo>
                                <a:pt x="199317" y="168865"/>
                              </a:lnTo>
                              <a:lnTo>
                                <a:pt x="184788" y="168839"/>
                              </a:lnTo>
                              <a:lnTo>
                                <a:pt x="181598" y="169895"/>
                              </a:lnTo>
                              <a:lnTo>
                                <a:pt x="178212" y="172016"/>
                              </a:lnTo>
                              <a:lnTo>
                                <a:pt x="170576" y="182102"/>
                              </a:lnTo>
                              <a:lnTo>
                                <a:pt x="169832" y="183695"/>
                              </a:lnTo>
                              <a:lnTo>
                                <a:pt x="151061" y="184909"/>
                              </a:lnTo>
                              <a:lnTo>
                                <a:pt x="145373" y="183617"/>
                              </a:lnTo>
                              <a:lnTo>
                                <a:pt x="139839" y="179578"/>
                              </a:lnTo>
                              <a:lnTo>
                                <a:pt x="136283" y="174393"/>
                              </a:lnTo>
                              <a:lnTo>
                                <a:pt x="132322" y="169857"/>
                              </a:lnTo>
                              <a:lnTo>
                                <a:pt x="125444" y="167936"/>
                              </a:lnTo>
                              <a:lnTo>
                                <a:pt x="121339" y="164726"/>
                              </a:lnTo>
                              <a:lnTo>
                                <a:pt x="115930" y="158170"/>
                              </a:lnTo>
                              <a:lnTo>
                                <a:pt x="113500" y="158424"/>
                              </a:lnTo>
                              <a:lnTo>
                                <a:pt x="100785" y="162553"/>
                              </a:lnTo>
                              <a:lnTo>
                                <a:pt x="98612" y="163753"/>
                              </a:lnTo>
                              <a:lnTo>
                                <a:pt x="97600" y="165224"/>
                              </a:lnTo>
                              <a:lnTo>
                                <a:pt x="97648" y="166230"/>
                              </a:lnTo>
                              <a:lnTo>
                                <a:pt x="97799" y="167442"/>
                              </a:lnTo>
                              <a:lnTo>
                                <a:pt x="98006" y="168269"/>
                              </a:lnTo>
                              <a:lnTo>
                                <a:pt x="98052" y="169365"/>
                              </a:lnTo>
                              <a:lnTo>
                                <a:pt x="97888" y="170485"/>
                              </a:lnTo>
                              <a:lnTo>
                                <a:pt x="97037" y="171455"/>
                              </a:lnTo>
                              <a:lnTo>
                                <a:pt x="91363" y="174851"/>
                              </a:lnTo>
                              <a:lnTo>
                                <a:pt x="82497" y="178476"/>
                              </a:lnTo>
                              <a:lnTo>
                                <a:pt x="79058" y="179032"/>
                              </a:lnTo>
                              <a:lnTo>
                                <a:pt x="76734" y="178780"/>
                              </a:lnTo>
                              <a:lnTo>
                                <a:pt x="70474" y="174424"/>
                              </a:lnTo>
                              <a:lnTo>
                                <a:pt x="68768" y="173942"/>
                              </a:lnTo>
                              <a:lnTo>
                                <a:pt x="66651" y="174473"/>
                              </a:lnTo>
                              <a:lnTo>
                                <a:pt x="59861" y="178016"/>
                              </a:lnTo>
                              <a:lnTo>
                                <a:pt x="57800" y="178001"/>
                              </a:lnTo>
                              <a:lnTo>
                                <a:pt x="56595" y="176574"/>
                              </a:lnTo>
                              <a:lnTo>
                                <a:pt x="56398" y="174592"/>
                              </a:lnTo>
                              <a:lnTo>
                                <a:pt x="56226" y="169302"/>
                              </a:lnTo>
                              <a:lnTo>
                                <a:pt x="55372" y="163327"/>
                              </a:lnTo>
                              <a:lnTo>
                                <a:pt x="53546" y="160241"/>
                              </a:lnTo>
                              <a:lnTo>
                                <a:pt x="52076" y="159063"/>
                              </a:lnTo>
                              <a:lnTo>
                                <a:pt x="50423" y="158828"/>
                              </a:lnTo>
                              <a:lnTo>
                                <a:pt x="47669" y="159843"/>
                              </a:lnTo>
                              <a:lnTo>
                                <a:pt x="45863" y="161232"/>
                              </a:lnTo>
                              <a:lnTo>
                                <a:pt x="41586" y="167699"/>
                              </a:lnTo>
                              <a:lnTo>
                                <a:pt x="40260" y="168354"/>
                              </a:lnTo>
                              <a:lnTo>
                                <a:pt x="38889" y="167990"/>
                              </a:lnTo>
                              <a:lnTo>
                                <a:pt x="27815" y="157290"/>
                              </a:lnTo>
                              <a:lnTo>
                                <a:pt x="25202" y="154107"/>
                              </a:lnTo>
                              <a:lnTo>
                                <a:pt x="23170" y="150986"/>
                              </a:lnTo>
                              <a:lnTo>
                                <a:pt x="21198" y="147068"/>
                              </a:lnTo>
                              <a:lnTo>
                                <a:pt x="19856" y="143599"/>
                              </a:lnTo>
                              <a:lnTo>
                                <a:pt x="18319" y="138416"/>
                              </a:lnTo>
                              <a:lnTo>
                                <a:pt x="17546" y="136398"/>
                              </a:lnTo>
                              <a:lnTo>
                                <a:pt x="16765" y="135240"/>
                              </a:lnTo>
                              <a:lnTo>
                                <a:pt x="14668" y="133714"/>
                              </a:lnTo>
                              <a:lnTo>
                                <a:pt x="13728" y="132643"/>
                              </a:lnTo>
                              <a:lnTo>
                                <a:pt x="13160" y="131338"/>
                              </a:lnTo>
                              <a:lnTo>
                                <a:pt x="12703" y="129323"/>
                              </a:lnTo>
                              <a:lnTo>
                                <a:pt x="12012" y="128047"/>
                              </a:lnTo>
                              <a:lnTo>
                                <a:pt x="9036" y="124681"/>
                              </a:lnTo>
                              <a:lnTo>
                                <a:pt x="7962" y="104311"/>
                              </a:lnTo>
                              <a:lnTo>
                                <a:pt x="7733" y="102069"/>
                              </a:lnTo>
                              <a:lnTo>
                                <a:pt x="7745" y="102071"/>
                              </a:lnTo>
                              <a:lnTo>
                                <a:pt x="26405" y="106424"/>
                              </a:lnTo>
                              <a:lnTo>
                                <a:pt x="30847" y="104601"/>
                              </a:lnTo>
                              <a:lnTo>
                                <a:pt x="26679" y="97121"/>
                              </a:lnTo>
                              <a:lnTo>
                                <a:pt x="14000" y="89518"/>
                              </a:lnTo>
                              <a:lnTo>
                                <a:pt x="0" y="87761"/>
                              </a:lnTo>
                              <a:lnTo>
                                <a:pt x="26" y="87661"/>
                              </a:lnTo>
                              <a:lnTo>
                                <a:pt x="2851" y="76694"/>
                              </a:lnTo>
                              <a:lnTo>
                                <a:pt x="3464" y="73243"/>
                              </a:lnTo>
                              <a:lnTo>
                                <a:pt x="3868" y="69436"/>
                              </a:lnTo>
                              <a:lnTo>
                                <a:pt x="4254" y="67608"/>
                              </a:lnTo>
                              <a:lnTo>
                                <a:pt x="4687" y="66386"/>
                              </a:lnTo>
                              <a:lnTo>
                                <a:pt x="5433" y="65372"/>
                              </a:lnTo>
                              <a:lnTo>
                                <a:pt x="6814" y="64026"/>
                              </a:lnTo>
                              <a:lnTo>
                                <a:pt x="7879" y="62677"/>
                              </a:lnTo>
                              <a:lnTo>
                                <a:pt x="8469" y="61367"/>
                              </a:lnTo>
                              <a:lnTo>
                                <a:pt x="9035" y="57132"/>
                              </a:lnTo>
                              <a:lnTo>
                                <a:pt x="9682" y="55484"/>
                              </a:lnTo>
                              <a:lnTo>
                                <a:pt x="10789" y="55198"/>
                              </a:lnTo>
                              <a:lnTo>
                                <a:pt x="12417" y="55392"/>
                              </a:lnTo>
                              <a:lnTo>
                                <a:pt x="16369" y="56461"/>
                              </a:lnTo>
                              <a:lnTo>
                                <a:pt x="19194" y="58170"/>
                              </a:lnTo>
                              <a:lnTo>
                                <a:pt x="19923" y="58975"/>
                              </a:lnTo>
                              <a:lnTo>
                                <a:pt x="22694" y="60918"/>
                              </a:lnTo>
                              <a:lnTo>
                                <a:pt x="23736" y="62081"/>
                              </a:lnTo>
                              <a:lnTo>
                                <a:pt x="23879" y="63677"/>
                              </a:lnTo>
                              <a:lnTo>
                                <a:pt x="22837" y="68573"/>
                              </a:lnTo>
                              <a:lnTo>
                                <a:pt x="22446" y="71198"/>
                              </a:lnTo>
                              <a:lnTo>
                                <a:pt x="22326" y="72825"/>
                              </a:lnTo>
                              <a:lnTo>
                                <a:pt x="22580" y="73920"/>
                              </a:lnTo>
                              <a:lnTo>
                                <a:pt x="22942" y="74514"/>
                              </a:lnTo>
                              <a:lnTo>
                                <a:pt x="23307" y="74988"/>
                              </a:lnTo>
                              <a:lnTo>
                                <a:pt x="23777" y="75378"/>
                              </a:lnTo>
                              <a:lnTo>
                                <a:pt x="24458" y="75796"/>
                              </a:lnTo>
                              <a:lnTo>
                                <a:pt x="25665" y="76249"/>
                              </a:lnTo>
                              <a:lnTo>
                                <a:pt x="29947" y="73923"/>
                              </a:lnTo>
                              <a:lnTo>
                                <a:pt x="63650" y="46494"/>
                              </a:lnTo>
                              <a:lnTo>
                                <a:pt x="72307" y="43866"/>
                              </a:lnTo>
                              <a:lnTo>
                                <a:pt x="81649" y="46009"/>
                              </a:lnTo>
                              <a:lnTo>
                                <a:pt x="82964" y="45928"/>
                              </a:lnTo>
                              <a:lnTo>
                                <a:pt x="84862" y="44980"/>
                              </a:lnTo>
                              <a:lnTo>
                                <a:pt x="86291" y="43348"/>
                              </a:lnTo>
                              <a:lnTo>
                                <a:pt x="89621" y="34578"/>
                              </a:lnTo>
                              <a:lnTo>
                                <a:pt x="91158" y="32371"/>
                              </a:lnTo>
                              <a:lnTo>
                                <a:pt x="93004" y="31052"/>
                              </a:lnTo>
                              <a:lnTo>
                                <a:pt x="97163" y="29642"/>
                              </a:lnTo>
                              <a:lnTo>
                                <a:pt x="99529" y="29213"/>
                              </a:lnTo>
                              <a:lnTo>
                                <a:pt x="101630" y="29240"/>
                              </a:lnTo>
                              <a:lnTo>
                                <a:pt x="106091" y="30062"/>
                              </a:lnTo>
                              <a:lnTo>
                                <a:pt x="108797" y="28303"/>
                              </a:lnTo>
                              <a:lnTo>
                                <a:pt x="110486" y="26687"/>
                              </a:lnTo>
                              <a:lnTo>
                                <a:pt x="114990" y="8360"/>
                              </a:lnTo>
                              <a:lnTo>
                                <a:pt x="116312" y="6388"/>
                              </a:lnTo>
                              <a:lnTo>
                                <a:pt x="117789" y="4947"/>
                              </a:lnTo>
                              <a:lnTo>
                                <a:pt x="118578" y="4477"/>
                              </a:lnTo>
                              <a:lnTo>
                                <a:pt x="119104" y="4273"/>
                              </a:lnTo>
                              <a:lnTo>
                                <a:pt x="119997" y="4218"/>
                              </a:lnTo>
                              <a:lnTo>
                                <a:pt x="136685" y="8221"/>
                              </a:lnTo>
                              <a:lnTo>
                                <a:pt x="138628" y="8022"/>
                              </a:lnTo>
                              <a:lnTo>
                                <a:pt x="140521" y="6906"/>
                              </a:lnTo>
                              <a:lnTo>
                                <a:pt x="146473" y="1404"/>
                              </a:lnTo>
                              <a:lnTo>
                                <a:pt x="148435" y="318"/>
                              </a:lnTo>
                              <a:lnTo>
                                <a:pt x="150168" y="0"/>
                              </a:lnTo>
                              <a:lnTo>
                                <a:pt x="152004" y="154"/>
                              </a:lnTo>
                              <a:lnTo>
                                <a:pt x="153523" y="705"/>
                              </a:lnTo>
                              <a:lnTo>
                                <a:pt x="154150" y="1549"/>
                              </a:lnTo>
                              <a:lnTo>
                                <a:pt x="154512" y="3013"/>
                              </a:lnTo>
                              <a:lnTo>
                                <a:pt x="153821" y="5772"/>
                              </a:lnTo>
                              <a:lnTo>
                                <a:pt x="153238" y="7218"/>
                              </a:lnTo>
                              <a:lnTo>
                                <a:pt x="149388" y="12671"/>
                              </a:lnTo>
                              <a:lnTo>
                                <a:pt x="145985" y="19529"/>
                              </a:lnTo>
                              <a:lnTo>
                                <a:pt x="144606" y="23084"/>
                              </a:lnTo>
                              <a:lnTo>
                                <a:pt x="144232" y="24707"/>
                              </a:lnTo>
                              <a:lnTo>
                                <a:pt x="144647" y="26098"/>
                              </a:lnTo>
                              <a:lnTo>
                                <a:pt x="145743" y="28082"/>
                              </a:lnTo>
                              <a:lnTo>
                                <a:pt x="157760" y="37164"/>
                              </a:lnTo>
                              <a:lnTo>
                                <a:pt x="157969" y="37431"/>
                              </a:lnTo>
                              <a:lnTo>
                                <a:pt x="158327" y="40506"/>
                              </a:lnTo>
                              <a:lnTo>
                                <a:pt x="158420" y="44229"/>
                              </a:lnTo>
                              <a:lnTo>
                                <a:pt x="159198" y="47481"/>
                              </a:lnTo>
                              <a:lnTo>
                                <a:pt x="161033" y="49171"/>
                              </a:lnTo>
                              <a:lnTo>
                                <a:pt x="162502" y="50091"/>
                              </a:lnTo>
                              <a:lnTo>
                                <a:pt x="163392" y="51483"/>
                              </a:lnTo>
                              <a:lnTo>
                                <a:pt x="163805" y="53862"/>
                              </a:lnTo>
                              <a:lnTo>
                                <a:pt x="163266" y="58131"/>
                              </a:lnTo>
                              <a:lnTo>
                                <a:pt x="162840" y="60021"/>
                              </a:lnTo>
                              <a:lnTo>
                                <a:pt x="161727" y="62971"/>
                              </a:lnTo>
                              <a:lnTo>
                                <a:pt x="161247" y="64978"/>
                              </a:lnTo>
                              <a:lnTo>
                                <a:pt x="160541" y="72128"/>
                              </a:lnTo>
                              <a:lnTo>
                                <a:pt x="160200" y="79867"/>
                              </a:lnTo>
                              <a:lnTo>
                                <a:pt x="159933" y="81343"/>
                              </a:lnTo>
                              <a:lnTo>
                                <a:pt x="159615" y="82038"/>
                              </a:lnTo>
                              <a:lnTo>
                                <a:pt x="158928" y="82788"/>
                              </a:lnTo>
                              <a:lnTo>
                                <a:pt x="158031" y="83451"/>
                              </a:lnTo>
                              <a:lnTo>
                                <a:pt x="154604" y="84960"/>
                              </a:lnTo>
                              <a:lnTo>
                                <a:pt x="148543" y="86477"/>
                              </a:lnTo>
                              <a:lnTo>
                                <a:pt x="147646" y="87093"/>
                              </a:lnTo>
                              <a:lnTo>
                                <a:pt x="146853" y="88037"/>
                              </a:lnTo>
                              <a:lnTo>
                                <a:pt x="146740" y="89897"/>
                              </a:lnTo>
                              <a:lnTo>
                                <a:pt x="147152" y="92498"/>
                              </a:lnTo>
                              <a:lnTo>
                                <a:pt x="149384" y="101859"/>
                              </a:lnTo>
                              <a:lnTo>
                                <a:pt x="149893" y="106810"/>
                              </a:lnTo>
                              <a:lnTo>
                                <a:pt x="149826" y="110769"/>
                              </a:lnTo>
                              <a:lnTo>
                                <a:pt x="150185" y="113682"/>
                              </a:lnTo>
                              <a:lnTo>
                                <a:pt x="151337" y="115769"/>
                              </a:lnTo>
                              <a:lnTo>
                                <a:pt x="155020" y="117818"/>
                              </a:lnTo>
                              <a:lnTo>
                                <a:pt x="160604" y="119507"/>
                              </a:lnTo>
                              <a:lnTo>
                                <a:pt x="163599" y="122840"/>
                              </a:lnTo>
                              <a:lnTo>
                                <a:pt x="172017" y="136720"/>
                              </a:lnTo>
                              <a:lnTo>
                                <a:pt x="179552" y="140904"/>
                              </a:lnTo>
                              <a:lnTo>
                                <a:pt x="182291" y="143186"/>
                              </a:lnTo>
                              <a:close/>
                            </a:path>
                          </a:pathLst>
                        </a:custGeom>
                        <a:grpFill/>
                        <a:ln w="3175"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endParaRPr lang="de-DE" sz="1600" err="1">
                            <a:solidFill>
                              <a:schemeClr val="tx1"/>
                            </a:solidFill>
                            <a:latin typeface="Arial" panose="020B0604020202020204" pitchFamily="34" charset="0"/>
                            <a:cs typeface="Arial" panose="020B0604020202020204" pitchFamily="34" charset="0"/>
                          </a:endParaRPr>
                        </a:p>
                      </p:txBody>
                    </p:sp>
                    <p:sp>
                      <p:nvSpPr>
                        <p:cNvPr id="13" name="ee4p_SH_1_79632">
                          <a:extLst>
                            <a:ext uri="{FF2B5EF4-FFF2-40B4-BE49-F238E27FC236}">
                              <a16:creationId xmlns:a16="http://schemas.microsoft.com/office/drawing/2014/main" id="{8E8E9B98-4E06-7505-EFD5-A77F2C7CDA9E}"/>
                            </a:ext>
                          </a:extLst>
                        </p:cNvPr>
                        <p:cNvSpPr>
                          <a:spLocks noChangeAspect="1"/>
                        </p:cNvSpPr>
                        <p:nvPr>
                          <p:custDataLst>
                            <p:tags r:id="rId8"/>
                          </p:custDataLst>
                        </p:nvPr>
                      </p:nvSpPr>
                      <p:spPr>
                        <a:xfrm>
                          <a:off x="5072437" y="1404450"/>
                          <a:ext cx="1147299" cy="981539"/>
                        </a:xfrm>
                        <a:custGeom>
                          <a:avLst/>
                          <a:gdLst/>
                          <a:ahLst/>
                          <a:cxnLst/>
                          <a:rect l="l" t="t" r="r" b="b"/>
                          <a:pathLst>
                            <a:path w="1147707" h="981888">
                              <a:moveTo>
                                <a:pt x="16740" y="492113"/>
                              </a:moveTo>
                              <a:lnTo>
                                <a:pt x="17829" y="495245"/>
                              </a:lnTo>
                              <a:lnTo>
                                <a:pt x="12490" y="496715"/>
                              </a:lnTo>
                              <a:lnTo>
                                <a:pt x="10828" y="493630"/>
                              </a:lnTo>
                              <a:close/>
                              <a:moveTo>
                                <a:pt x="4914" y="492073"/>
                              </a:moveTo>
                              <a:lnTo>
                                <a:pt x="6875" y="494424"/>
                              </a:lnTo>
                              <a:lnTo>
                                <a:pt x="7837" y="500324"/>
                              </a:lnTo>
                              <a:lnTo>
                                <a:pt x="6131" y="501544"/>
                              </a:lnTo>
                              <a:lnTo>
                                <a:pt x="5725" y="499155"/>
                              </a:lnTo>
                              <a:lnTo>
                                <a:pt x="4352" y="498666"/>
                              </a:lnTo>
                              <a:lnTo>
                                <a:pt x="3382" y="496070"/>
                              </a:lnTo>
                              <a:lnTo>
                                <a:pt x="1948" y="494252"/>
                              </a:lnTo>
                              <a:lnTo>
                                <a:pt x="0" y="492320"/>
                              </a:lnTo>
                              <a:close/>
                              <a:moveTo>
                                <a:pt x="1082799" y="310754"/>
                              </a:moveTo>
                              <a:lnTo>
                                <a:pt x="1111241" y="322752"/>
                              </a:lnTo>
                              <a:lnTo>
                                <a:pt x="1119810" y="329988"/>
                              </a:lnTo>
                              <a:lnTo>
                                <a:pt x="1122472" y="333448"/>
                              </a:lnTo>
                              <a:lnTo>
                                <a:pt x="1127774" y="343019"/>
                              </a:lnTo>
                              <a:lnTo>
                                <a:pt x="1147707" y="379892"/>
                              </a:lnTo>
                              <a:lnTo>
                                <a:pt x="1105775" y="373289"/>
                              </a:lnTo>
                              <a:lnTo>
                                <a:pt x="1099717" y="376840"/>
                              </a:lnTo>
                              <a:lnTo>
                                <a:pt x="1101231" y="379152"/>
                              </a:lnTo>
                              <a:lnTo>
                                <a:pt x="1102704" y="380160"/>
                              </a:lnTo>
                              <a:lnTo>
                                <a:pt x="1089330" y="381176"/>
                              </a:lnTo>
                              <a:lnTo>
                                <a:pt x="1080591" y="379793"/>
                              </a:lnTo>
                              <a:lnTo>
                                <a:pt x="1076781" y="375107"/>
                              </a:lnTo>
                              <a:lnTo>
                                <a:pt x="1077323" y="363471"/>
                              </a:lnTo>
                              <a:lnTo>
                                <a:pt x="1075738" y="359019"/>
                              </a:lnTo>
                              <a:lnTo>
                                <a:pt x="1070957" y="357270"/>
                              </a:lnTo>
                              <a:lnTo>
                                <a:pt x="1062240" y="357067"/>
                              </a:lnTo>
                              <a:lnTo>
                                <a:pt x="1058677" y="358238"/>
                              </a:lnTo>
                              <a:lnTo>
                                <a:pt x="1056215" y="361654"/>
                              </a:lnTo>
                              <a:lnTo>
                                <a:pt x="1053752" y="361674"/>
                              </a:lnTo>
                              <a:lnTo>
                                <a:pt x="1052607" y="357496"/>
                              </a:lnTo>
                              <a:lnTo>
                                <a:pt x="1051451" y="355133"/>
                              </a:lnTo>
                              <a:lnTo>
                                <a:pt x="1049664" y="355056"/>
                              </a:lnTo>
                              <a:lnTo>
                                <a:pt x="1045733" y="357551"/>
                              </a:lnTo>
                              <a:lnTo>
                                <a:pt x="1044749" y="349673"/>
                              </a:lnTo>
                              <a:lnTo>
                                <a:pt x="1053863" y="326501"/>
                              </a:lnTo>
                              <a:lnTo>
                                <a:pt x="1066778" y="313621"/>
                              </a:lnTo>
                              <a:close/>
                              <a:moveTo>
                                <a:pt x="351798" y="309700"/>
                              </a:moveTo>
                              <a:lnTo>
                                <a:pt x="366304" y="313886"/>
                              </a:lnTo>
                              <a:lnTo>
                                <a:pt x="364749" y="314552"/>
                              </a:lnTo>
                              <a:lnTo>
                                <a:pt x="363983" y="316258"/>
                              </a:lnTo>
                              <a:lnTo>
                                <a:pt x="363768" y="318812"/>
                              </a:lnTo>
                              <a:lnTo>
                                <a:pt x="364053" y="321982"/>
                              </a:lnTo>
                              <a:lnTo>
                                <a:pt x="357821" y="327764"/>
                              </a:lnTo>
                              <a:lnTo>
                                <a:pt x="353454" y="334723"/>
                              </a:lnTo>
                              <a:lnTo>
                                <a:pt x="348503" y="341065"/>
                              </a:lnTo>
                              <a:lnTo>
                                <a:pt x="340653" y="344923"/>
                              </a:lnTo>
                              <a:lnTo>
                                <a:pt x="326183" y="345727"/>
                              </a:lnTo>
                              <a:lnTo>
                                <a:pt x="319395" y="343089"/>
                              </a:lnTo>
                              <a:lnTo>
                                <a:pt x="315863" y="336564"/>
                              </a:lnTo>
                              <a:lnTo>
                                <a:pt x="319531" y="334692"/>
                              </a:lnTo>
                              <a:lnTo>
                                <a:pt x="320199" y="331474"/>
                              </a:lnTo>
                              <a:lnTo>
                                <a:pt x="318765" y="327974"/>
                              </a:lnTo>
                              <a:lnTo>
                                <a:pt x="316122" y="325241"/>
                              </a:lnTo>
                              <a:lnTo>
                                <a:pt x="326864" y="315309"/>
                              </a:lnTo>
                              <a:lnTo>
                                <a:pt x="338654" y="310190"/>
                              </a:lnTo>
                              <a:close/>
                              <a:moveTo>
                                <a:pt x="279076" y="291995"/>
                              </a:moveTo>
                              <a:lnTo>
                                <a:pt x="279599" y="298196"/>
                              </a:lnTo>
                              <a:lnTo>
                                <a:pt x="276582" y="312130"/>
                              </a:lnTo>
                              <a:lnTo>
                                <a:pt x="268606" y="324154"/>
                              </a:lnTo>
                              <a:lnTo>
                                <a:pt x="259010" y="329363"/>
                              </a:lnTo>
                              <a:lnTo>
                                <a:pt x="251552" y="329038"/>
                              </a:lnTo>
                              <a:lnTo>
                                <a:pt x="247432" y="325165"/>
                              </a:lnTo>
                              <a:lnTo>
                                <a:pt x="244240" y="316825"/>
                              </a:lnTo>
                              <a:lnTo>
                                <a:pt x="246532" y="307669"/>
                              </a:lnTo>
                              <a:lnTo>
                                <a:pt x="252646" y="303167"/>
                              </a:lnTo>
                              <a:lnTo>
                                <a:pt x="255106" y="302066"/>
                              </a:lnTo>
                              <a:lnTo>
                                <a:pt x="257495" y="300589"/>
                              </a:lnTo>
                              <a:close/>
                              <a:moveTo>
                                <a:pt x="169417" y="199762"/>
                              </a:moveTo>
                              <a:lnTo>
                                <a:pt x="169444" y="202507"/>
                              </a:lnTo>
                              <a:lnTo>
                                <a:pt x="168915" y="203120"/>
                              </a:lnTo>
                              <a:lnTo>
                                <a:pt x="167978" y="202953"/>
                              </a:lnTo>
                              <a:lnTo>
                                <a:pt x="167044" y="203603"/>
                              </a:lnTo>
                              <a:lnTo>
                                <a:pt x="163276" y="207264"/>
                              </a:lnTo>
                              <a:lnTo>
                                <a:pt x="159811" y="211515"/>
                              </a:lnTo>
                              <a:lnTo>
                                <a:pt x="175422" y="243215"/>
                              </a:lnTo>
                              <a:lnTo>
                                <a:pt x="181623" y="246927"/>
                              </a:lnTo>
                              <a:lnTo>
                                <a:pt x="176985" y="250706"/>
                              </a:lnTo>
                              <a:lnTo>
                                <a:pt x="165603" y="254477"/>
                              </a:lnTo>
                              <a:lnTo>
                                <a:pt x="158053" y="247138"/>
                              </a:lnTo>
                              <a:lnTo>
                                <a:pt x="152145" y="235564"/>
                              </a:lnTo>
                              <a:lnTo>
                                <a:pt x="145847" y="226395"/>
                              </a:lnTo>
                              <a:lnTo>
                                <a:pt x="155969" y="208588"/>
                              </a:lnTo>
                              <a:lnTo>
                                <a:pt x="162079" y="202225"/>
                              </a:lnTo>
                              <a:close/>
                              <a:moveTo>
                                <a:pt x="215395" y="177250"/>
                              </a:moveTo>
                              <a:lnTo>
                                <a:pt x="233737" y="178850"/>
                              </a:lnTo>
                              <a:lnTo>
                                <a:pt x="241110" y="183647"/>
                              </a:lnTo>
                              <a:lnTo>
                                <a:pt x="246728" y="194030"/>
                              </a:lnTo>
                              <a:lnTo>
                                <a:pt x="246626" y="197936"/>
                              </a:lnTo>
                              <a:lnTo>
                                <a:pt x="243764" y="202471"/>
                              </a:lnTo>
                              <a:lnTo>
                                <a:pt x="239711" y="213348"/>
                              </a:lnTo>
                              <a:lnTo>
                                <a:pt x="236864" y="217184"/>
                              </a:lnTo>
                              <a:lnTo>
                                <a:pt x="232305" y="218532"/>
                              </a:lnTo>
                              <a:lnTo>
                                <a:pt x="226727" y="217713"/>
                              </a:lnTo>
                              <a:lnTo>
                                <a:pt x="221722" y="215626"/>
                              </a:lnTo>
                              <a:lnTo>
                                <a:pt x="218935" y="213155"/>
                              </a:lnTo>
                              <a:lnTo>
                                <a:pt x="210237" y="216204"/>
                              </a:lnTo>
                              <a:lnTo>
                                <a:pt x="199622" y="212613"/>
                              </a:lnTo>
                              <a:lnTo>
                                <a:pt x="180708" y="200082"/>
                              </a:lnTo>
                              <a:lnTo>
                                <a:pt x="187556" y="188288"/>
                              </a:lnTo>
                              <a:lnTo>
                                <a:pt x="195204" y="181240"/>
                              </a:lnTo>
                              <a:lnTo>
                                <a:pt x="204330" y="177883"/>
                              </a:lnTo>
                              <a:close/>
                              <a:moveTo>
                                <a:pt x="325165" y="94462"/>
                              </a:moveTo>
                              <a:lnTo>
                                <a:pt x="351341" y="99579"/>
                              </a:lnTo>
                              <a:lnTo>
                                <a:pt x="376961" y="110743"/>
                              </a:lnTo>
                              <a:lnTo>
                                <a:pt x="446470" y="128578"/>
                              </a:lnTo>
                              <a:lnTo>
                                <a:pt x="451899" y="133575"/>
                              </a:lnTo>
                              <a:lnTo>
                                <a:pt x="453298" y="139358"/>
                              </a:lnTo>
                              <a:lnTo>
                                <a:pt x="454149" y="147350"/>
                              </a:lnTo>
                              <a:lnTo>
                                <a:pt x="456451" y="154182"/>
                              </a:lnTo>
                              <a:lnTo>
                                <a:pt x="462239" y="156642"/>
                              </a:lnTo>
                              <a:lnTo>
                                <a:pt x="486299" y="157115"/>
                              </a:lnTo>
                              <a:lnTo>
                                <a:pt x="491255" y="156275"/>
                              </a:lnTo>
                              <a:lnTo>
                                <a:pt x="494510" y="152985"/>
                              </a:lnTo>
                              <a:lnTo>
                                <a:pt x="499233" y="151756"/>
                              </a:lnTo>
                              <a:lnTo>
                                <a:pt x="502894" y="148561"/>
                              </a:lnTo>
                              <a:lnTo>
                                <a:pt x="508876" y="147290"/>
                              </a:lnTo>
                              <a:lnTo>
                                <a:pt x="515428" y="153675"/>
                              </a:lnTo>
                              <a:lnTo>
                                <a:pt x="521007" y="154404"/>
                              </a:lnTo>
                              <a:lnTo>
                                <a:pt x="525904" y="152819"/>
                              </a:lnTo>
                              <a:lnTo>
                                <a:pt x="526097" y="152669"/>
                              </a:lnTo>
                              <a:lnTo>
                                <a:pt x="526100" y="152669"/>
                              </a:lnTo>
                              <a:lnTo>
                                <a:pt x="530688" y="152754"/>
                              </a:lnTo>
                              <a:lnTo>
                                <a:pt x="550459" y="143035"/>
                              </a:lnTo>
                              <a:lnTo>
                                <a:pt x="556809" y="135299"/>
                              </a:lnTo>
                              <a:lnTo>
                                <a:pt x="564892" y="132189"/>
                              </a:lnTo>
                              <a:lnTo>
                                <a:pt x="569112" y="124774"/>
                              </a:lnTo>
                              <a:lnTo>
                                <a:pt x="573442" y="121336"/>
                              </a:lnTo>
                              <a:lnTo>
                                <a:pt x="574266" y="141931"/>
                              </a:lnTo>
                              <a:lnTo>
                                <a:pt x="590156" y="148044"/>
                              </a:lnTo>
                              <a:lnTo>
                                <a:pt x="610398" y="149331"/>
                              </a:lnTo>
                              <a:lnTo>
                                <a:pt x="624047" y="155583"/>
                              </a:lnTo>
                              <a:lnTo>
                                <a:pt x="629774" y="160034"/>
                              </a:lnTo>
                              <a:lnTo>
                                <a:pt x="638301" y="163812"/>
                              </a:lnTo>
                              <a:lnTo>
                                <a:pt x="646063" y="169463"/>
                              </a:lnTo>
                              <a:lnTo>
                                <a:pt x="649413" y="179401"/>
                              </a:lnTo>
                              <a:lnTo>
                                <a:pt x="653181" y="184760"/>
                              </a:lnTo>
                              <a:lnTo>
                                <a:pt x="661818" y="183342"/>
                              </a:lnTo>
                              <a:lnTo>
                                <a:pt x="676881" y="177668"/>
                              </a:lnTo>
                              <a:lnTo>
                                <a:pt x="675683" y="165774"/>
                              </a:lnTo>
                              <a:lnTo>
                                <a:pt x="683473" y="165295"/>
                              </a:lnTo>
                              <a:lnTo>
                                <a:pt x="694138" y="172047"/>
                              </a:lnTo>
                              <a:lnTo>
                                <a:pt x="701647" y="181747"/>
                              </a:lnTo>
                              <a:lnTo>
                                <a:pt x="706036" y="201292"/>
                              </a:lnTo>
                              <a:lnTo>
                                <a:pt x="708104" y="205862"/>
                              </a:lnTo>
                              <a:lnTo>
                                <a:pt x="711063" y="210206"/>
                              </a:lnTo>
                              <a:lnTo>
                                <a:pt x="717210" y="216941"/>
                              </a:lnTo>
                              <a:lnTo>
                                <a:pt x="712939" y="220196"/>
                              </a:lnTo>
                              <a:lnTo>
                                <a:pt x="708583" y="219611"/>
                              </a:lnTo>
                              <a:lnTo>
                                <a:pt x="704505" y="217702"/>
                              </a:lnTo>
                              <a:lnTo>
                                <a:pt x="701416" y="216845"/>
                              </a:lnTo>
                              <a:lnTo>
                                <a:pt x="701596" y="218102"/>
                              </a:lnTo>
                              <a:lnTo>
                                <a:pt x="693372" y="224561"/>
                              </a:lnTo>
                              <a:lnTo>
                                <a:pt x="692321" y="224600"/>
                              </a:lnTo>
                              <a:lnTo>
                                <a:pt x="690185" y="226051"/>
                              </a:lnTo>
                              <a:lnTo>
                                <a:pt x="688759" y="225901"/>
                              </a:lnTo>
                              <a:lnTo>
                                <a:pt x="687943" y="227130"/>
                              </a:lnTo>
                              <a:lnTo>
                                <a:pt x="687744" y="232384"/>
                              </a:lnTo>
                              <a:lnTo>
                                <a:pt x="692588" y="232744"/>
                              </a:lnTo>
                              <a:lnTo>
                                <a:pt x="701247" y="230172"/>
                              </a:lnTo>
                              <a:lnTo>
                                <a:pt x="709892" y="229737"/>
                              </a:lnTo>
                              <a:lnTo>
                                <a:pt x="714832" y="236466"/>
                              </a:lnTo>
                              <a:lnTo>
                                <a:pt x="718404" y="233416"/>
                              </a:lnTo>
                              <a:lnTo>
                                <a:pt x="722176" y="233158"/>
                              </a:lnTo>
                              <a:lnTo>
                                <a:pt x="723987" y="236657"/>
                              </a:lnTo>
                              <a:lnTo>
                                <a:pt x="721571" y="244669"/>
                              </a:lnTo>
                              <a:lnTo>
                                <a:pt x="723196" y="252611"/>
                              </a:lnTo>
                              <a:lnTo>
                                <a:pt x="723348" y="263938"/>
                              </a:lnTo>
                              <a:lnTo>
                                <a:pt x="721326" y="287583"/>
                              </a:lnTo>
                              <a:lnTo>
                                <a:pt x="719594" y="297715"/>
                              </a:lnTo>
                              <a:lnTo>
                                <a:pt x="717279" y="305773"/>
                              </a:lnTo>
                              <a:lnTo>
                                <a:pt x="714053" y="312338"/>
                              </a:lnTo>
                              <a:lnTo>
                                <a:pt x="709828" y="318407"/>
                              </a:lnTo>
                              <a:lnTo>
                                <a:pt x="699061" y="328341"/>
                              </a:lnTo>
                              <a:lnTo>
                                <a:pt x="685625" y="335717"/>
                              </a:lnTo>
                              <a:lnTo>
                                <a:pt x="671203" y="340334"/>
                              </a:lnTo>
                              <a:lnTo>
                                <a:pt x="657260" y="341781"/>
                              </a:lnTo>
                              <a:lnTo>
                                <a:pt x="657228" y="345689"/>
                              </a:lnTo>
                              <a:lnTo>
                                <a:pt x="671534" y="353339"/>
                              </a:lnTo>
                              <a:lnTo>
                                <a:pt x="751885" y="334581"/>
                              </a:lnTo>
                              <a:lnTo>
                                <a:pt x="758095" y="336840"/>
                              </a:lnTo>
                              <a:lnTo>
                                <a:pt x="778130" y="354544"/>
                              </a:lnTo>
                              <a:lnTo>
                                <a:pt x="771476" y="361175"/>
                              </a:lnTo>
                              <a:lnTo>
                                <a:pt x="771426" y="367431"/>
                              </a:lnTo>
                              <a:lnTo>
                                <a:pt x="774029" y="374443"/>
                              </a:lnTo>
                              <a:lnTo>
                                <a:pt x="775758" y="383636"/>
                              </a:lnTo>
                              <a:lnTo>
                                <a:pt x="773808" y="391284"/>
                              </a:lnTo>
                              <a:lnTo>
                                <a:pt x="769065" y="398385"/>
                              </a:lnTo>
                              <a:lnTo>
                                <a:pt x="763026" y="403479"/>
                              </a:lnTo>
                              <a:lnTo>
                                <a:pt x="757270" y="405201"/>
                              </a:lnTo>
                              <a:lnTo>
                                <a:pt x="758132" y="406485"/>
                              </a:lnTo>
                              <a:lnTo>
                                <a:pt x="759268" y="407466"/>
                              </a:lnTo>
                              <a:lnTo>
                                <a:pt x="759423" y="409257"/>
                              </a:lnTo>
                              <a:lnTo>
                                <a:pt x="757237" y="413017"/>
                              </a:lnTo>
                              <a:lnTo>
                                <a:pt x="760803" y="416917"/>
                              </a:lnTo>
                              <a:lnTo>
                                <a:pt x="761788" y="421712"/>
                              </a:lnTo>
                              <a:lnTo>
                                <a:pt x="760464" y="427104"/>
                              </a:lnTo>
                              <a:lnTo>
                                <a:pt x="757156" y="432556"/>
                              </a:lnTo>
                              <a:lnTo>
                                <a:pt x="764498" y="429863"/>
                              </a:lnTo>
                              <a:lnTo>
                                <a:pt x="770061" y="423045"/>
                              </a:lnTo>
                              <a:lnTo>
                                <a:pt x="777963" y="405276"/>
                              </a:lnTo>
                              <a:lnTo>
                                <a:pt x="782442" y="386333"/>
                              </a:lnTo>
                              <a:lnTo>
                                <a:pt x="784869" y="381549"/>
                              </a:lnTo>
                              <a:lnTo>
                                <a:pt x="788208" y="379325"/>
                              </a:lnTo>
                              <a:lnTo>
                                <a:pt x="800782" y="378007"/>
                              </a:lnTo>
                              <a:lnTo>
                                <a:pt x="805338" y="375342"/>
                              </a:lnTo>
                              <a:lnTo>
                                <a:pt x="807566" y="372254"/>
                              </a:lnTo>
                              <a:lnTo>
                                <a:pt x="809278" y="369069"/>
                              </a:lnTo>
                              <a:lnTo>
                                <a:pt x="812371" y="366004"/>
                              </a:lnTo>
                              <a:lnTo>
                                <a:pt x="816191" y="364755"/>
                              </a:lnTo>
                              <a:lnTo>
                                <a:pt x="830323" y="366030"/>
                              </a:lnTo>
                              <a:lnTo>
                                <a:pt x="837631" y="369665"/>
                              </a:lnTo>
                              <a:lnTo>
                                <a:pt x="857780" y="385885"/>
                              </a:lnTo>
                              <a:lnTo>
                                <a:pt x="910352" y="409247"/>
                              </a:lnTo>
                              <a:lnTo>
                                <a:pt x="940155" y="437285"/>
                              </a:lnTo>
                              <a:lnTo>
                                <a:pt x="953884" y="440677"/>
                              </a:lnTo>
                              <a:lnTo>
                                <a:pt x="969162" y="437795"/>
                              </a:lnTo>
                              <a:lnTo>
                                <a:pt x="980369" y="430740"/>
                              </a:lnTo>
                              <a:lnTo>
                                <a:pt x="999321" y="412792"/>
                              </a:lnTo>
                              <a:lnTo>
                                <a:pt x="1010262" y="405606"/>
                              </a:lnTo>
                              <a:lnTo>
                                <a:pt x="1021700" y="400670"/>
                              </a:lnTo>
                              <a:lnTo>
                                <a:pt x="1049491" y="396835"/>
                              </a:lnTo>
                              <a:lnTo>
                                <a:pt x="1049523" y="400718"/>
                              </a:lnTo>
                              <a:lnTo>
                                <a:pt x="1043533" y="401069"/>
                              </a:lnTo>
                              <a:lnTo>
                                <a:pt x="1035209" y="401226"/>
                              </a:lnTo>
                              <a:lnTo>
                                <a:pt x="1041005" y="403786"/>
                              </a:lnTo>
                              <a:lnTo>
                                <a:pt x="1046766" y="401835"/>
                              </a:lnTo>
                              <a:lnTo>
                                <a:pt x="1054622" y="407237"/>
                              </a:lnTo>
                              <a:lnTo>
                                <a:pt x="1077894" y="392589"/>
                              </a:lnTo>
                              <a:lnTo>
                                <a:pt x="1088369" y="396493"/>
                              </a:lnTo>
                              <a:lnTo>
                                <a:pt x="1076136" y="410540"/>
                              </a:lnTo>
                              <a:lnTo>
                                <a:pt x="1072633" y="416155"/>
                              </a:lnTo>
                              <a:lnTo>
                                <a:pt x="1070637" y="414522"/>
                              </a:lnTo>
                              <a:lnTo>
                                <a:pt x="1065544" y="412309"/>
                              </a:lnTo>
                              <a:lnTo>
                                <a:pt x="1069236" y="421629"/>
                              </a:lnTo>
                              <a:lnTo>
                                <a:pt x="1072510" y="444351"/>
                              </a:lnTo>
                              <a:lnTo>
                                <a:pt x="1075246" y="455143"/>
                              </a:lnTo>
                              <a:lnTo>
                                <a:pt x="1072838" y="462377"/>
                              </a:lnTo>
                              <a:lnTo>
                                <a:pt x="1073144" y="472099"/>
                              </a:lnTo>
                              <a:lnTo>
                                <a:pt x="1075554" y="488548"/>
                              </a:lnTo>
                              <a:lnTo>
                                <a:pt x="1074201" y="498331"/>
                              </a:lnTo>
                              <a:lnTo>
                                <a:pt x="1071035" y="503569"/>
                              </a:lnTo>
                              <a:lnTo>
                                <a:pt x="1067853" y="507202"/>
                              </a:lnTo>
                              <a:lnTo>
                                <a:pt x="1066426" y="512169"/>
                              </a:lnTo>
                              <a:lnTo>
                                <a:pt x="1027733" y="537877"/>
                              </a:lnTo>
                              <a:lnTo>
                                <a:pt x="1014402" y="555275"/>
                              </a:lnTo>
                              <a:lnTo>
                                <a:pt x="1008558" y="559129"/>
                              </a:lnTo>
                              <a:lnTo>
                                <a:pt x="995019" y="563908"/>
                              </a:lnTo>
                              <a:lnTo>
                                <a:pt x="992397" y="563831"/>
                              </a:lnTo>
                              <a:lnTo>
                                <a:pt x="989572" y="566405"/>
                              </a:lnTo>
                              <a:lnTo>
                                <a:pt x="987297" y="564788"/>
                              </a:lnTo>
                              <a:lnTo>
                                <a:pt x="984908" y="562218"/>
                              </a:lnTo>
                              <a:lnTo>
                                <a:pt x="981903" y="561933"/>
                              </a:lnTo>
                              <a:lnTo>
                                <a:pt x="979264" y="563667"/>
                              </a:lnTo>
                              <a:lnTo>
                                <a:pt x="977934" y="565185"/>
                              </a:lnTo>
                              <a:lnTo>
                                <a:pt x="965084" y="585485"/>
                              </a:lnTo>
                              <a:lnTo>
                                <a:pt x="961658" y="589339"/>
                              </a:lnTo>
                              <a:lnTo>
                                <a:pt x="961673" y="592898"/>
                              </a:lnTo>
                              <a:lnTo>
                                <a:pt x="966180" y="604045"/>
                              </a:lnTo>
                              <a:lnTo>
                                <a:pt x="971115" y="612257"/>
                              </a:lnTo>
                              <a:lnTo>
                                <a:pt x="977599" y="617600"/>
                              </a:lnTo>
                              <a:lnTo>
                                <a:pt x="986782" y="620484"/>
                              </a:lnTo>
                              <a:lnTo>
                                <a:pt x="999773" y="619063"/>
                              </a:lnTo>
                              <a:lnTo>
                                <a:pt x="1003120" y="620391"/>
                              </a:lnTo>
                              <a:lnTo>
                                <a:pt x="1005538" y="626308"/>
                              </a:lnTo>
                              <a:lnTo>
                                <a:pt x="1005909" y="633124"/>
                              </a:lnTo>
                              <a:lnTo>
                                <a:pt x="1007229" y="638372"/>
                              </a:lnTo>
                              <a:lnTo>
                                <a:pt x="1012195" y="639806"/>
                              </a:lnTo>
                              <a:lnTo>
                                <a:pt x="1013511" y="639892"/>
                              </a:lnTo>
                              <a:lnTo>
                                <a:pt x="1013514" y="639892"/>
                              </a:lnTo>
                              <a:lnTo>
                                <a:pt x="1013009" y="642113"/>
                              </a:lnTo>
                              <a:lnTo>
                                <a:pt x="1013002" y="657005"/>
                              </a:lnTo>
                              <a:lnTo>
                                <a:pt x="1014109" y="658653"/>
                              </a:lnTo>
                              <a:lnTo>
                                <a:pt x="1015220" y="660773"/>
                              </a:lnTo>
                              <a:lnTo>
                                <a:pt x="1016793" y="661796"/>
                              </a:lnTo>
                              <a:lnTo>
                                <a:pt x="1017792" y="662677"/>
                              </a:lnTo>
                              <a:lnTo>
                                <a:pt x="1018473" y="663115"/>
                              </a:lnTo>
                              <a:lnTo>
                                <a:pt x="1032050" y="667364"/>
                              </a:lnTo>
                              <a:lnTo>
                                <a:pt x="1032315" y="667953"/>
                              </a:lnTo>
                              <a:lnTo>
                                <a:pt x="1032056" y="668236"/>
                              </a:lnTo>
                              <a:lnTo>
                                <a:pt x="1031361" y="668403"/>
                              </a:lnTo>
                              <a:lnTo>
                                <a:pt x="1030840" y="668644"/>
                              </a:lnTo>
                              <a:lnTo>
                                <a:pt x="1030078" y="669241"/>
                              </a:lnTo>
                              <a:lnTo>
                                <a:pt x="1028764" y="670550"/>
                              </a:lnTo>
                              <a:lnTo>
                                <a:pt x="1026944" y="671832"/>
                              </a:lnTo>
                              <a:lnTo>
                                <a:pt x="1017656" y="673638"/>
                              </a:lnTo>
                              <a:lnTo>
                                <a:pt x="1016037" y="673649"/>
                              </a:lnTo>
                              <a:lnTo>
                                <a:pt x="1015618" y="673505"/>
                              </a:lnTo>
                              <a:lnTo>
                                <a:pt x="1015251" y="673300"/>
                              </a:lnTo>
                              <a:lnTo>
                                <a:pt x="1014620" y="672742"/>
                              </a:lnTo>
                              <a:lnTo>
                                <a:pt x="1013935" y="671830"/>
                              </a:lnTo>
                              <a:lnTo>
                                <a:pt x="1013666" y="670680"/>
                              </a:lnTo>
                              <a:lnTo>
                                <a:pt x="1013712" y="669794"/>
                              </a:lnTo>
                              <a:lnTo>
                                <a:pt x="1014019" y="668728"/>
                              </a:lnTo>
                              <a:lnTo>
                                <a:pt x="1014430" y="667661"/>
                              </a:lnTo>
                              <a:lnTo>
                                <a:pt x="1014476" y="666775"/>
                              </a:lnTo>
                              <a:lnTo>
                                <a:pt x="1014105" y="666038"/>
                              </a:lnTo>
                              <a:lnTo>
                                <a:pt x="1009953" y="664678"/>
                              </a:lnTo>
                              <a:lnTo>
                                <a:pt x="1008852" y="664035"/>
                              </a:lnTo>
                              <a:lnTo>
                                <a:pt x="1007858" y="663849"/>
                              </a:lnTo>
                              <a:lnTo>
                                <a:pt x="1006658" y="663987"/>
                              </a:lnTo>
                              <a:lnTo>
                                <a:pt x="998646" y="669355"/>
                              </a:lnTo>
                              <a:lnTo>
                                <a:pt x="982202" y="684984"/>
                              </a:lnTo>
                              <a:lnTo>
                                <a:pt x="975637" y="689183"/>
                              </a:lnTo>
                              <a:lnTo>
                                <a:pt x="968837" y="692319"/>
                              </a:lnTo>
                              <a:lnTo>
                                <a:pt x="966961" y="693804"/>
                              </a:lnTo>
                              <a:lnTo>
                                <a:pt x="965712" y="695125"/>
                              </a:lnTo>
                              <a:lnTo>
                                <a:pt x="963125" y="701267"/>
                              </a:lnTo>
                              <a:lnTo>
                                <a:pt x="962661" y="702792"/>
                              </a:lnTo>
                              <a:lnTo>
                                <a:pt x="961741" y="707685"/>
                              </a:lnTo>
                              <a:lnTo>
                                <a:pt x="961641" y="708896"/>
                              </a:lnTo>
                              <a:lnTo>
                                <a:pt x="961647" y="710094"/>
                              </a:lnTo>
                              <a:lnTo>
                                <a:pt x="961862" y="711436"/>
                              </a:lnTo>
                              <a:lnTo>
                                <a:pt x="962339" y="712824"/>
                              </a:lnTo>
                              <a:lnTo>
                                <a:pt x="965248" y="719459"/>
                              </a:lnTo>
                              <a:lnTo>
                                <a:pt x="965673" y="720918"/>
                              </a:lnTo>
                              <a:lnTo>
                                <a:pt x="966429" y="725864"/>
                              </a:lnTo>
                              <a:lnTo>
                                <a:pt x="967283" y="729613"/>
                              </a:lnTo>
                              <a:lnTo>
                                <a:pt x="968518" y="736122"/>
                              </a:lnTo>
                              <a:lnTo>
                                <a:pt x="968075" y="742225"/>
                              </a:lnTo>
                              <a:lnTo>
                                <a:pt x="967363" y="746837"/>
                              </a:lnTo>
                              <a:lnTo>
                                <a:pt x="964382" y="759821"/>
                              </a:lnTo>
                              <a:lnTo>
                                <a:pt x="964179" y="761388"/>
                              </a:lnTo>
                              <a:lnTo>
                                <a:pt x="964549" y="762125"/>
                              </a:lnTo>
                              <a:lnTo>
                                <a:pt x="965234" y="762803"/>
                              </a:lnTo>
                              <a:lnTo>
                                <a:pt x="968068" y="763292"/>
                              </a:lnTo>
                              <a:lnTo>
                                <a:pt x="971058" y="763263"/>
                              </a:lnTo>
                              <a:lnTo>
                                <a:pt x="980476" y="765876"/>
                              </a:lnTo>
                              <a:lnTo>
                                <a:pt x="981741" y="767008"/>
                              </a:lnTo>
                              <a:lnTo>
                                <a:pt x="984381" y="770362"/>
                              </a:lnTo>
                              <a:lnTo>
                                <a:pt x="987029" y="774869"/>
                              </a:lnTo>
                              <a:lnTo>
                                <a:pt x="994342" y="784476"/>
                              </a:lnTo>
                              <a:lnTo>
                                <a:pt x="998036" y="787853"/>
                              </a:lnTo>
                              <a:lnTo>
                                <a:pt x="1000775" y="789388"/>
                              </a:lnTo>
                              <a:lnTo>
                                <a:pt x="1005283" y="788164"/>
                              </a:lnTo>
                              <a:lnTo>
                                <a:pt x="1007803" y="788194"/>
                              </a:lnTo>
                              <a:lnTo>
                                <a:pt x="1010956" y="788735"/>
                              </a:lnTo>
                              <a:lnTo>
                                <a:pt x="1017395" y="791058"/>
                              </a:lnTo>
                              <a:lnTo>
                                <a:pt x="1021034" y="793516"/>
                              </a:lnTo>
                              <a:lnTo>
                                <a:pt x="1025423" y="797903"/>
                              </a:lnTo>
                              <a:lnTo>
                                <a:pt x="1027016" y="800270"/>
                              </a:lnTo>
                              <a:lnTo>
                                <a:pt x="1027975" y="802259"/>
                              </a:lnTo>
                              <a:lnTo>
                                <a:pt x="1028039" y="803942"/>
                              </a:lnTo>
                              <a:lnTo>
                                <a:pt x="1027841" y="805540"/>
                              </a:lnTo>
                              <a:lnTo>
                                <a:pt x="1027959" y="807356"/>
                              </a:lnTo>
                              <a:lnTo>
                                <a:pt x="1028339" y="809186"/>
                              </a:lnTo>
                              <a:lnTo>
                                <a:pt x="1031269" y="814585"/>
                              </a:lnTo>
                              <a:lnTo>
                                <a:pt x="1031664" y="816046"/>
                              </a:lnTo>
                              <a:lnTo>
                                <a:pt x="1031780" y="817507"/>
                              </a:lnTo>
                              <a:lnTo>
                                <a:pt x="1031686" y="819045"/>
                              </a:lnTo>
                              <a:lnTo>
                                <a:pt x="1031524" y="820804"/>
                              </a:lnTo>
                              <a:lnTo>
                                <a:pt x="1031640" y="822369"/>
                              </a:lnTo>
                              <a:lnTo>
                                <a:pt x="1031652" y="823935"/>
                              </a:lnTo>
                              <a:lnTo>
                                <a:pt x="1031311" y="825356"/>
                              </a:lnTo>
                              <a:lnTo>
                                <a:pt x="1030725" y="826703"/>
                              </a:lnTo>
                              <a:lnTo>
                                <a:pt x="1028899" y="828712"/>
                              </a:lnTo>
                              <a:lnTo>
                                <a:pt x="1026226" y="829913"/>
                              </a:lnTo>
                              <a:lnTo>
                                <a:pt x="1026558" y="839809"/>
                              </a:lnTo>
                              <a:lnTo>
                                <a:pt x="1030772" y="855233"/>
                              </a:lnTo>
                              <a:lnTo>
                                <a:pt x="1031167" y="858894"/>
                              </a:lnTo>
                              <a:lnTo>
                                <a:pt x="1030921" y="861348"/>
                              </a:lnTo>
                              <a:lnTo>
                                <a:pt x="1029770" y="862272"/>
                              </a:lnTo>
                              <a:lnTo>
                                <a:pt x="1027305" y="863648"/>
                              </a:lnTo>
                              <a:lnTo>
                                <a:pt x="1027677" y="864162"/>
                              </a:lnTo>
                              <a:lnTo>
                                <a:pt x="1030261" y="864677"/>
                              </a:lnTo>
                              <a:lnTo>
                                <a:pt x="1031426" y="865659"/>
                              </a:lnTo>
                              <a:lnTo>
                                <a:pt x="1031064" y="866429"/>
                              </a:lnTo>
                              <a:lnTo>
                                <a:pt x="1029861" y="867737"/>
                              </a:lnTo>
                              <a:lnTo>
                                <a:pt x="1028029" y="869347"/>
                              </a:lnTo>
                              <a:lnTo>
                                <a:pt x="1025951" y="873469"/>
                              </a:lnTo>
                              <a:lnTo>
                                <a:pt x="1024382" y="875163"/>
                              </a:lnTo>
                              <a:lnTo>
                                <a:pt x="1022859" y="875823"/>
                              </a:lnTo>
                              <a:lnTo>
                                <a:pt x="1021852" y="875032"/>
                              </a:lnTo>
                              <a:lnTo>
                                <a:pt x="1021107" y="873898"/>
                              </a:lnTo>
                              <a:lnTo>
                                <a:pt x="1020780" y="872306"/>
                              </a:lnTo>
                              <a:lnTo>
                                <a:pt x="1020389" y="868954"/>
                              </a:lnTo>
                              <a:lnTo>
                                <a:pt x="1019957" y="867480"/>
                              </a:lnTo>
                              <a:lnTo>
                                <a:pt x="1019422" y="866153"/>
                              </a:lnTo>
                              <a:lnTo>
                                <a:pt x="1018781" y="864829"/>
                              </a:lnTo>
                              <a:lnTo>
                                <a:pt x="1017983" y="863711"/>
                              </a:lnTo>
                              <a:lnTo>
                                <a:pt x="1016818" y="862774"/>
                              </a:lnTo>
                              <a:lnTo>
                                <a:pt x="1015552" y="862294"/>
                              </a:lnTo>
                              <a:lnTo>
                                <a:pt x="1014129" y="862229"/>
                              </a:lnTo>
                              <a:lnTo>
                                <a:pt x="998592" y="864688"/>
                              </a:lnTo>
                              <a:lnTo>
                                <a:pt x="997064" y="864607"/>
                              </a:lnTo>
                              <a:lnTo>
                                <a:pt x="995850" y="864186"/>
                              </a:lnTo>
                              <a:lnTo>
                                <a:pt x="993033" y="862621"/>
                              </a:lnTo>
                              <a:lnTo>
                                <a:pt x="990242" y="862636"/>
                              </a:lnTo>
                              <a:lnTo>
                                <a:pt x="989036" y="863676"/>
                              </a:lnTo>
                              <a:lnTo>
                                <a:pt x="988571" y="865186"/>
                              </a:lnTo>
                              <a:lnTo>
                                <a:pt x="988685" y="866782"/>
                              </a:lnTo>
                              <a:lnTo>
                                <a:pt x="989553" y="871519"/>
                              </a:lnTo>
                              <a:lnTo>
                                <a:pt x="990308" y="874558"/>
                              </a:lnTo>
                              <a:lnTo>
                                <a:pt x="990370" y="876405"/>
                              </a:lnTo>
                              <a:lnTo>
                                <a:pt x="990066" y="878533"/>
                              </a:lnTo>
                              <a:lnTo>
                                <a:pt x="987776" y="883894"/>
                              </a:lnTo>
                              <a:lnTo>
                                <a:pt x="987207" y="885862"/>
                              </a:lnTo>
                              <a:lnTo>
                                <a:pt x="987111" y="887457"/>
                              </a:lnTo>
                              <a:lnTo>
                                <a:pt x="986548" y="890697"/>
                              </a:lnTo>
                              <a:lnTo>
                                <a:pt x="986399" y="892412"/>
                              </a:lnTo>
                              <a:lnTo>
                                <a:pt x="986778" y="894329"/>
                              </a:lnTo>
                              <a:lnTo>
                                <a:pt x="986045" y="895293"/>
                              </a:lnTo>
                              <a:lnTo>
                                <a:pt x="980788" y="898409"/>
                              </a:lnTo>
                              <a:lnTo>
                                <a:pt x="965637" y="910625"/>
                              </a:lnTo>
                              <a:lnTo>
                                <a:pt x="964005" y="911326"/>
                              </a:lnTo>
                              <a:lnTo>
                                <a:pt x="960525" y="911947"/>
                              </a:lnTo>
                              <a:lnTo>
                                <a:pt x="953923" y="914692"/>
                              </a:lnTo>
                              <a:lnTo>
                                <a:pt x="947963" y="915675"/>
                              </a:lnTo>
                              <a:lnTo>
                                <a:pt x="946648" y="916641"/>
                              </a:lnTo>
                              <a:lnTo>
                                <a:pt x="945755" y="917914"/>
                              </a:lnTo>
                              <a:lnTo>
                                <a:pt x="944712" y="921449"/>
                              </a:lnTo>
                              <a:lnTo>
                                <a:pt x="944245" y="923710"/>
                              </a:lnTo>
                              <a:lnTo>
                                <a:pt x="943359" y="926759"/>
                              </a:lnTo>
                              <a:lnTo>
                                <a:pt x="942149" y="928122"/>
                              </a:lnTo>
                              <a:lnTo>
                                <a:pt x="940567" y="928629"/>
                              </a:lnTo>
                              <a:lnTo>
                                <a:pt x="936585" y="927178"/>
                              </a:lnTo>
                              <a:lnTo>
                                <a:pt x="934684" y="927259"/>
                              </a:lnTo>
                              <a:lnTo>
                                <a:pt x="931993" y="927889"/>
                              </a:lnTo>
                              <a:lnTo>
                                <a:pt x="927248" y="930326"/>
                              </a:lnTo>
                              <a:lnTo>
                                <a:pt x="925088" y="932029"/>
                              </a:lnTo>
                              <a:lnTo>
                                <a:pt x="923720" y="933806"/>
                              </a:lnTo>
                              <a:lnTo>
                                <a:pt x="923249" y="935315"/>
                              </a:lnTo>
                              <a:lnTo>
                                <a:pt x="920498" y="953361"/>
                              </a:lnTo>
                              <a:lnTo>
                                <a:pt x="920243" y="956908"/>
                              </a:lnTo>
                              <a:lnTo>
                                <a:pt x="920353" y="958650"/>
                              </a:lnTo>
                              <a:lnTo>
                                <a:pt x="920516" y="960305"/>
                              </a:lnTo>
                              <a:lnTo>
                                <a:pt x="920046" y="962758"/>
                              </a:lnTo>
                              <a:lnTo>
                                <a:pt x="918840" y="966336"/>
                              </a:lnTo>
                              <a:lnTo>
                                <a:pt x="915399" y="972108"/>
                              </a:lnTo>
                              <a:lnTo>
                                <a:pt x="911708" y="977316"/>
                              </a:lnTo>
                              <a:lnTo>
                                <a:pt x="900888" y="981888"/>
                              </a:lnTo>
                              <a:lnTo>
                                <a:pt x="886842" y="977035"/>
                              </a:lnTo>
                              <a:lnTo>
                                <a:pt x="838418" y="947619"/>
                              </a:lnTo>
                              <a:lnTo>
                                <a:pt x="826182" y="942938"/>
                              </a:lnTo>
                              <a:lnTo>
                                <a:pt x="818505" y="942574"/>
                              </a:lnTo>
                              <a:lnTo>
                                <a:pt x="816883" y="932408"/>
                              </a:lnTo>
                              <a:lnTo>
                                <a:pt x="816043" y="929422"/>
                              </a:lnTo>
                              <a:lnTo>
                                <a:pt x="815409" y="929301"/>
                              </a:lnTo>
                              <a:lnTo>
                                <a:pt x="814089" y="929447"/>
                              </a:lnTo>
                              <a:lnTo>
                                <a:pt x="813561" y="929654"/>
                              </a:lnTo>
                              <a:lnTo>
                                <a:pt x="813296" y="929830"/>
                              </a:lnTo>
                              <a:lnTo>
                                <a:pt x="801479" y="916895"/>
                              </a:lnTo>
                              <a:lnTo>
                                <a:pt x="798740" y="914613"/>
                              </a:lnTo>
                              <a:lnTo>
                                <a:pt x="791205" y="910429"/>
                              </a:lnTo>
                              <a:lnTo>
                                <a:pt x="782787" y="896549"/>
                              </a:lnTo>
                              <a:lnTo>
                                <a:pt x="779792" y="893216"/>
                              </a:lnTo>
                              <a:lnTo>
                                <a:pt x="774208" y="891527"/>
                              </a:lnTo>
                              <a:lnTo>
                                <a:pt x="770525" y="889478"/>
                              </a:lnTo>
                              <a:lnTo>
                                <a:pt x="769373" y="887391"/>
                              </a:lnTo>
                              <a:lnTo>
                                <a:pt x="769014" y="884478"/>
                              </a:lnTo>
                              <a:lnTo>
                                <a:pt x="769081" y="880519"/>
                              </a:lnTo>
                              <a:lnTo>
                                <a:pt x="768572" y="875568"/>
                              </a:lnTo>
                              <a:lnTo>
                                <a:pt x="766340" y="866207"/>
                              </a:lnTo>
                              <a:lnTo>
                                <a:pt x="765928" y="863606"/>
                              </a:lnTo>
                              <a:lnTo>
                                <a:pt x="766041" y="861746"/>
                              </a:lnTo>
                              <a:lnTo>
                                <a:pt x="766834" y="860802"/>
                              </a:lnTo>
                              <a:lnTo>
                                <a:pt x="767731" y="860186"/>
                              </a:lnTo>
                              <a:lnTo>
                                <a:pt x="773792" y="858669"/>
                              </a:lnTo>
                              <a:lnTo>
                                <a:pt x="777219" y="857160"/>
                              </a:lnTo>
                              <a:lnTo>
                                <a:pt x="778116" y="856497"/>
                              </a:lnTo>
                              <a:lnTo>
                                <a:pt x="778803" y="855747"/>
                              </a:lnTo>
                              <a:lnTo>
                                <a:pt x="779121" y="855052"/>
                              </a:lnTo>
                              <a:lnTo>
                                <a:pt x="779388" y="853576"/>
                              </a:lnTo>
                              <a:lnTo>
                                <a:pt x="779729" y="845837"/>
                              </a:lnTo>
                              <a:lnTo>
                                <a:pt x="780435" y="838687"/>
                              </a:lnTo>
                              <a:lnTo>
                                <a:pt x="780915" y="836680"/>
                              </a:lnTo>
                              <a:lnTo>
                                <a:pt x="782028" y="833730"/>
                              </a:lnTo>
                              <a:lnTo>
                                <a:pt x="782454" y="831840"/>
                              </a:lnTo>
                              <a:lnTo>
                                <a:pt x="782993" y="827571"/>
                              </a:lnTo>
                              <a:lnTo>
                                <a:pt x="782580" y="825192"/>
                              </a:lnTo>
                              <a:lnTo>
                                <a:pt x="781690" y="823800"/>
                              </a:lnTo>
                              <a:lnTo>
                                <a:pt x="780221" y="822880"/>
                              </a:lnTo>
                              <a:lnTo>
                                <a:pt x="778386" y="821190"/>
                              </a:lnTo>
                              <a:lnTo>
                                <a:pt x="777608" y="817938"/>
                              </a:lnTo>
                              <a:lnTo>
                                <a:pt x="777515" y="814215"/>
                              </a:lnTo>
                              <a:lnTo>
                                <a:pt x="777157" y="811140"/>
                              </a:lnTo>
                              <a:lnTo>
                                <a:pt x="776948" y="810873"/>
                              </a:lnTo>
                              <a:lnTo>
                                <a:pt x="764931" y="801791"/>
                              </a:lnTo>
                              <a:lnTo>
                                <a:pt x="763835" y="799807"/>
                              </a:lnTo>
                              <a:lnTo>
                                <a:pt x="763420" y="798416"/>
                              </a:lnTo>
                              <a:lnTo>
                                <a:pt x="763794" y="796793"/>
                              </a:lnTo>
                              <a:lnTo>
                                <a:pt x="765173" y="793238"/>
                              </a:lnTo>
                              <a:lnTo>
                                <a:pt x="768576" y="786380"/>
                              </a:lnTo>
                              <a:lnTo>
                                <a:pt x="772426" y="780927"/>
                              </a:lnTo>
                              <a:lnTo>
                                <a:pt x="773009" y="779481"/>
                              </a:lnTo>
                              <a:lnTo>
                                <a:pt x="773700" y="776722"/>
                              </a:lnTo>
                              <a:lnTo>
                                <a:pt x="773338" y="775258"/>
                              </a:lnTo>
                              <a:lnTo>
                                <a:pt x="772711" y="774414"/>
                              </a:lnTo>
                              <a:lnTo>
                                <a:pt x="771192" y="773863"/>
                              </a:lnTo>
                              <a:lnTo>
                                <a:pt x="769356" y="773709"/>
                              </a:lnTo>
                              <a:lnTo>
                                <a:pt x="767623" y="774027"/>
                              </a:lnTo>
                              <a:lnTo>
                                <a:pt x="765661" y="775113"/>
                              </a:lnTo>
                              <a:lnTo>
                                <a:pt x="759709" y="780615"/>
                              </a:lnTo>
                              <a:lnTo>
                                <a:pt x="757816" y="781731"/>
                              </a:lnTo>
                              <a:lnTo>
                                <a:pt x="755873" y="781930"/>
                              </a:lnTo>
                              <a:lnTo>
                                <a:pt x="739185" y="777927"/>
                              </a:lnTo>
                              <a:lnTo>
                                <a:pt x="738292" y="777982"/>
                              </a:lnTo>
                              <a:lnTo>
                                <a:pt x="737766" y="778186"/>
                              </a:lnTo>
                              <a:lnTo>
                                <a:pt x="736977" y="778656"/>
                              </a:lnTo>
                              <a:lnTo>
                                <a:pt x="735500" y="780097"/>
                              </a:lnTo>
                              <a:lnTo>
                                <a:pt x="734178" y="782069"/>
                              </a:lnTo>
                              <a:lnTo>
                                <a:pt x="729674" y="800396"/>
                              </a:lnTo>
                              <a:lnTo>
                                <a:pt x="727985" y="802012"/>
                              </a:lnTo>
                              <a:lnTo>
                                <a:pt x="725279" y="803771"/>
                              </a:lnTo>
                              <a:lnTo>
                                <a:pt x="720818" y="802949"/>
                              </a:lnTo>
                              <a:lnTo>
                                <a:pt x="718717" y="802922"/>
                              </a:lnTo>
                              <a:lnTo>
                                <a:pt x="716351" y="803351"/>
                              </a:lnTo>
                              <a:lnTo>
                                <a:pt x="712192" y="804761"/>
                              </a:lnTo>
                              <a:lnTo>
                                <a:pt x="710346" y="806080"/>
                              </a:lnTo>
                              <a:lnTo>
                                <a:pt x="708809" y="808287"/>
                              </a:lnTo>
                              <a:lnTo>
                                <a:pt x="705479" y="817057"/>
                              </a:lnTo>
                              <a:lnTo>
                                <a:pt x="704050" y="818689"/>
                              </a:lnTo>
                              <a:lnTo>
                                <a:pt x="702152" y="819637"/>
                              </a:lnTo>
                              <a:lnTo>
                                <a:pt x="700837" y="819718"/>
                              </a:lnTo>
                              <a:lnTo>
                                <a:pt x="691495" y="817575"/>
                              </a:lnTo>
                              <a:lnTo>
                                <a:pt x="682838" y="820203"/>
                              </a:lnTo>
                              <a:lnTo>
                                <a:pt x="649135" y="847632"/>
                              </a:lnTo>
                              <a:lnTo>
                                <a:pt x="644853" y="849958"/>
                              </a:lnTo>
                              <a:lnTo>
                                <a:pt x="643646" y="849505"/>
                              </a:lnTo>
                              <a:lnTo>
                                <a:pt x="642965" y="849087"/>
                              </a:lnTo>
                              <a:lnTo>
                                <a:pt x="642495" y="848697"/>
                              </a:lnTo>
                              <a:lnTo>
                                <a:pt x="642130" y="848223"/>
                              </a:lnTo>
                              <a:lnTo>
                                <a:pt x="641768" y="847629"/>
                              </a:lnTo>
                              <a:lnTo>
                                <a:pt x="641514" y="846534"/>
                              </a:lnTo>
                              <a:lnTo>
                                <a:pt x="641634" y="844907"/>
                              </a:lnTo>
                              <a:lnTo>
                                <a:pt x="642025" y="842282"/>
                              </a:lnTo>
                              <a:lnTo>
                                <a:pt x="643067" y="837386"/>
                              </a:lnTo>
                              <a:lnTo>
                                <a:pt x="642924" y="835790"/>
                              </a:lnTo>
                              <a:lnTo>
                                <a:pt x="641882" y="834627"/>
                              </a:lnTo>
                              <a:lnTo>
                                <a:pt x="639111" y="832684"/>
                              </a:lnTo>
                              <a:lnTo>
                                <a:pt x="638382" y="831879"/>
                              </a:lnTo>
                              <a:lnTo>
                                <a:pt x="635557" y="830170"/>
                              </a:lnTo>
                              <a:lnTo>
                                <a:pt x="631605" y="829101"/>
                              </a:lnTo>
                              <a:lnTo>
                                <a:pt x="629977" y="828907"/>
                              </a:lnTo>
                              <a:lnTo>
                                <a:pt x="628870" y="829193"/>
                              </a:lnTo>
                              <a:lnTo>
                                <a:pt x="628223" y="830841"/>
                              </a:lnTo>
                              <a:lnTo>
                                <a:pt x="627657" y="835076"/>
                              </a:lnTo>
                              <a:lnTo>
                                <a:pt x="627067" y="836386"/>
                              </a:lnTo>
                              <a:lnTo>
                                <a:pt x="626002" y="837735"/>
                              </a:lnTo>
                              <a:lnTo>
                                <a:pt x="624621" y="839081"/>
                              </a:lnTo>
                              <a:lnTo>
                                <a:pt x="623875" y="840095"/>
                              </a:lnTo>
                              <a:lnTo>
                                <a:pt x="623442" y="841317"/>
                              </a:lnTo>
                              <a:lnTo>
                                <a:pt x="623056" y="843145"/>
                              </a:lnTo>
                              <a:lnTo>
                                <a:pt x="622652" y="846952"/>
                              </a:lnTo>
                              <a:lnTo>
                                <a:pt x="622039" y="850403"/>
                              </a:lnTo>
                              <a:lnTo>
                                <a:pt x="619214" y="861370"/>
                              </a:lnTo>
                              <a:lnTo>
                                <a:pt x="619188" y="861470"/>
                              </a:lnTo>
                              <a:lnTo>
                                <a:pt x="602763" y="859399"/>
                              </a:lnTo>
                              <a:lnTo>
                                <a:pt x="590380" y="854290"/>
                              </a:lnTo>
                              <a:lnTo>
                                <a:pt x="566087" y="838103"/>
                              </a:lnTo>
                              <a:lnTo>
                                <a:pt x="555087" y="825314"/>
                              </a:lnTo>
                              <a:lnTo>
                                <a:pt x="551341" y="807028"/>
                              </a:lnTo>
                              <a:lnTo>
                                <a:pt x="550545" y="791429"/>
                              </a:lnTo>
                              <a:lnTo>
                                <a:pt x="549347" y="781456"/>
                              </a:lnTo>
                              <a:lnTo>
                                <a:pt x="545999" y="778295"/>
                              </a:lnTo>
                              <a:lnTo>
                                <a:pt x="530224" y="769206"/>
                              </a:lnTo>
                              <a:lnTo>
                                <a:pt x="525155" y="767275"/>
                              </a:lnTo>
                              <a:lnTo>
                                <a:pt x="517001" y="759580"/>
                              </a:lnTo>
                              <a:lnTo>
                                <a:pt x="509347" y="742279"/>
                              </a:lnTo>
                              <a:lnTo>
                                <a:pt x="504280" y="723758"/>
                              </a:lnTo>
                              <a:lnTo>
                                <a:pt x="503952" y="712327"/>
                              </a:lnTo>
                              <a:lnTo>
                                <a:pt x="491718" y="707263"/>
                              </a:lnTo>
                              <a:lnTo>
                                <a:pt x="470701" y="688446"/>
                              </a:lnTo>
                              <a:lnTo>
                                <a:pt x="458096" y="680427"/>
                              </a:lnTo>
                              <a:lnTo>
                                <a:pt x="445554" y="677243"/>
                              </a:lnTo>
                              <a:lnTo>
                                <a:pt x="402753" y="675514"/>
                              </a:lnTo>
                              <a:lnTo>
                                <a:pt x="390059" y="669319"/>
                              </a:lnTo>
                              <a:lnTo>
                                <a:pt x="381524" y="666736"/>
                              </a:lnTo>
                              <a:lnTo>
                                <a:pt x="377552" y="669172"/>
                              </a:lnTo>
                              <a:lnTo>
                                <a:pt x="373898" y="674964"/>
                              </a:lnTo>
                              <a:lnTo>
                                <a:pt x="366134" y="672204"/>
                              </a:lnTo>
                              <a:lnTo>
                                <a:pt x="354475" y="662894"/>
                              </a:lnTo>
                              <a:lnTo>
                                <a:pt x="343506" y="648659"/>
                              </a:lnTo>
                              <a:lnTo>
                                <a:pt x="316941" y="591450"/>
                              </a:lnTo>
                              <a:lnTo>
                                <a:pt x="330001" y="585731"/>
                              </a:lnTo>
                              <a:lnTo>
                                <a:pt x="336324" y="585377"/>
                              </a:lnTo>
                              <a:lnTo>
                                <a:pt x="344311" y="587780"/>
                              </a:lnTo>
                              <a:lnTo>
                                <a:pt x="357325" y="596962"/>
                              </a:lnTo>
                              <a:lnTo>
                                <a:pt x="364494" y="599526"/>
                              </a:lnTo>
                              <a:lnTo>
                                <a:pt x="371919" y="596160"/>
                              </a:lnTo>
                              <a:lnTo>
                                <a:pt x="374615" y="589954"/>
                              </a:lnTo>
                              <a:lnTo>
                                <a:pt x="377574" y="578680"/>
                              </a:lnTo>
                              <a:lnTo>
                                <a:pt x="379675" y="566460"/>
                              </a:lnTo>
                              <a:lnTo>
                                <a:pt x="379769" y="557620"/>
                              </a:lnTo>
                              <a:lnTo>
                                <a:pt x="375984" y="551683"/>
                              </a:lnTo>
                              <a:lnTo>
                                <a:pt x="369875" y="545999"/>
                              </a:lnTo>
                              <a:lnTo>
                                <a:pt x="365411" y="540070"/>
                              </a:lnTo>
                              <a:lnTo>
                                <a:pt x="366499" y="533576"/>
                              </a:lnTo>
                              <a:lnTo>
                                <a:pt x="366572" y="530018"/>
                              </a:lnTo>
                              <a:lnTo>
                                <a:pt x="358445" y="527340"/>
                              </a:lnTo>
                              <a:lnTo>
                                <a:pt x="346705" y="529262"/>
                              </a:lnTo>
                              <a:lnTo>
                                <a:pt x="335685" y="534335"/>
                              </a:lnTo>
                              <a:lnTo>
                                <a:pt x="329510" y="540973"/>
                              </a:lnTo>
                              <a:lnTo>
                                <a:pt x="327246" y="540925"/>
                              </a:lnTo>
                              <a:lnTo>
                                <a:pt x="318441" y="524746"/>
                              </a:lnTo>
                              <a:lnTo>
                                <a:pt x="312818" y="511777"/>
                              </a:lnTo>
                              <a:lnTo>
                                <a:pt x="311928" y="508965"/>
                              </a:lnTo>
                              <a:lnTo>
                                <a:pt x="314912" y="497583"/>
                              </a:lnTo>
                              <a:lnTo>
                                <a:pt x="320252" y="487836"/>
                              </a:lnTo>
                              <a:lnTo>
                                <a:pt x="323937" y="478888"/>
                              </a:lnTo>
                              <a:lnTo>
                                <a:pt x="321764" y="470161"/>
                              </a:lnTo>
                              <a:lnTo>
                                <a:pt x="321852" y="466254"/>
                              </a:lnTo>
                              <a:lnTo>
                                <a:pt x="326028" y="463204"/>
                              </a:lnTo>
                              <a:lnTo>
                                <a:pt x="340254" y="459415"/>
                              </a:lnTo>
                              <a:lnTo>
                                <a:pt x="346028" y="458979"/>
                              </a:lnTo>
                              <a:lnTo>
                                <a:pt x="349623" y="456168"/>
                              </a:lnTo>
                              <a:lnTo>
                                <a:pt x="354937" y="449158"/>
                              </a:lnTo>
                              <a:lnTo>
                                <a:pt x="360343" y="440195"/>
                              </a:lnTo>
                              <a:lnTo>
                                <a:pt x="363862" y="431659"/>
                              </a:lnTo>
                              <a:lnTo>
                                <a:pt x="356201" y="432990"/>
                              </a:lnTo>
                              <a:lnTo>
                                <a:pt x="343394" y="443682"/>
                              </a:lnTo>
                              <a:lnTo>
                                <a:pt x="336153" y="446717"/>
                              </a:lnTo>
                              <a:lnTo>
                                <a:pt x="336846" y="444823"/>
                              </a:lnTo>
                              <a:lnTo>
                                <a:pt x="337886" y="440773"/>
                              </a:lnTo>
                              <a:lnTo>
                                <a:pt x="338605" y="438952"/>
                              </a:lnTo>
                              <a:lnTo>
                                <a:pt x="328448" y="439942"/>
                              </a:lnTo>
                              <a:lnTo>
                                <a:pt x="310915" y="444930"/>
                              </a:lnTo>
                              <a:lnTo>
                                <a:pt x="300618" y="445931"/>
                              </a:lnTo>
                              <a:lnTo>
                                <a:pt x="288741" y="443584"/>
                              </a:lnTo>
                              <a:lnTo>
                                <a:pt x="283530" y="445534"/>
                              </a:lnTo>
                              <a:lnTo>
                                <a:pt x="272155" y="456014"/>
                              </a:lnTo>
                              <a:lnTo>
                                <a:pt x="268210" y="457222"/>
                              </a:lnTo>
                              <a:lnTo>
                                <a:pt x="259403" y="453772"/>
                              </a:lnTo>
                              <a:lnTo>
                                <a:pt x="250114" y="444816"/>
                              </a:lnTo>
                              <a:lnTo>
                                <a:pt x="243538" y="432085"/>
                              </a:lnTo>
                              <a:lnTo>
                                <a:pt x="242971" y="417201"/>
                              </a:lnTo>
                              <a:lnTo>
                                <a:pt x="247843" y="411437"/>
                              </a:lnTo>
                              <a:lnTo>
                                <a:pt x="257063" y="407500"/>
                              </a:lnTo>
                              <a:lnTo>
                                <a:pt x="267339" y="405682"/>
                              </a:lnTo>
                              <a:lnTo>
                                <a:pt x="275168" y="406265"/>
                              </a:lnTo>
                              <a:lnTo>
                                <a:pt x="275263" y="402358"/>
                              </a:lnTo>
                              <a:lnTo>
                                <a:pt x="269306" y="400797"/>
                              </a:lnTo>
                              <a:lnTo>
                                <a:pt x="264832" y="396312"/>
                              </a:lnTo>
                              <a:lnTo>
                                <a:pt x="260475" y="394809"/>
                              </a:lnTo>
                              <a:lnTo>
                                <a:pt x="255007" y="401865"/>
                              </a:lnTo>
                              <a:lnTo>
                                <a:pt x="252320" y="395515"/>
                              </a:lnTo>
                              <a:lnTo>
                                <a:pt x="253460" y="389099"/>
                              </a:lnTo>
                              <a:lnTo>
                                <a:pt x="256701" y="383198"/>
                              </a:lnTo>
                              <a:lnTo>
                                <a:pt x="260152" y="378560"/>
                              </a:lnTo>
                              <a:lnTo>
                                <a:pt x="267170" y="381919"/>
                              </a:lnTo>
                              <a:lnTo>
                                <a:pt x="294331" y="375143"/>
                              </a:lnTo>
                              <a:lnTo>
                                <a:pt x="330898" y="375963"/>
                              </a:lnTo>
                              <a:lnTo>
                                <a:pt x="339399" y="373864"/>
                              </a:lnTo>
                              <a:lnTo>
                                <a:pt x="346536" y="369596"/>
                              </a:lnTo>
                              <a:lnTo>
                                <a:pt x="360851" y="357421"/>
                              </a:lnTo>
                              <a:lnTo>
                                <a:pt x="373810" y="351331"/>
                              </a:lnTo>
                              <a:lnTo>
                                <a:pt x="379443" y="347185"/>
                              </a:lnTo>
                              <a:lnTo>
                                <a:pt x="381874" y="337949"/>
                              </a:lnTo>
                              <a:lnTo>
                                <a:pt x="382179" y="324114"/>
                              </a:lnTo>
                              <a:lnTo>
                                <a:pt x="373988" y="310830"/>
                              </a:lnTo>
                              <a:lnTo>
                                <a:pt x="347528" y="280923"/>
                              </a:lnTo>
                              <a:lnTo>
                                <a:pt x="343802" y="274772"/>
                              </a:lnTo>
                              <a:lnTo>
                                <a:pt x="342316" y="268668"/>
                              </a:lnTo>
                              <a:lnTo>
                                <a:pt x="339328" y="265952"/>
                              </a:lnTo>
                              <a:lnTo>
                                <a:pt x="332502" y="266014"/>
                              </a:lnTo>
                              <a:lnTo>
                                <a:pt x="325475" y="267838"/>
                              </a:lnTo>
                              <a:lnTo>
                                <a:pt x="321695" y="270361"/>
                              </a:lnTo>
                              <a:lnTo>
                                <a:pt x="319527" y="266031"/>
                              </a:lnTo>
                              <a:lnTo>
                                <a:pt x="331052" y="258468"/>
                              </a:lnTo>
                              <a:lnTo>
                                <a:pt x="320199" y="227144"/>
                              </a:lnTo>
                              <a:lnTo>
                                <a:pt x="316102" y="219095"/>
                              </a:lnTo>
                              <a:lnTo>
                                <a:pt x="306743" y="212928"/>
                              </a:lnTo>
                              <a:lnTo>
                                <a:pt x="289262" y="196769"/>
                              </a:lnTo>
                              <a:lnTo>
                                <a:pt x="278191" y="190921"/>
                              </a:lnTo>
                              <a:lnTo>
                                <a:pt x="278288" y="186993"/>
                              </a:lnTo>
                              <a:lnTo>
                                <a:pt x="280396" y="176713"/>
                              </a:lnTo>
                              <a:lnTo>
                                <a:pt x="276387" y="164981"/>
                              </a:lnTo>
                              <a:lnTo>
                                <a:pt x="270257" y="153385"/>
                              </a:lnTo>
                              <a:lnTo>
                                <a:pt x="266079" y="143418"/>
                              </a:lnTo>
                              <a:lnTo>
                                <a:pt x="264583" y="128327"/>
                              </a:lnTo>
                              <a:lnTo>
                                <a:pt x="266393" y="115109"/>
                              </a:lnTo>
                              <a:lnTo>
                                <a:pt x="271281" y="98689"/>
                              </a:lnTo>
                              <a:lnTo>
                                <a:pt x="282726" y="102581"/>
                              </a:lnTo>
                              <a:lnTo>
                                <a:pt x="294852" y="103401"/>
                              </a:lnTo>
                              <a:lnTo>
                                <a:pt x="317456" y="95471"/>
                              </a:lnTo>
                              <a:close/>
                              <a:moveTo>
                                <a:pt x="193447" y="0"/>
                              </a:moveTo>
                              <a:lnTo>
                                <a:pt x="208806" y="8799"/>
                              </a:lnTo>
                              <a:lnTo>
                                <a:pt x="188776" y="9338"/>
                              </a:lnTo>
                              <a:lnTo>
                                <a:pt x="186135" y="12080"/>
                              </a:lnTo>
                              <a:lnTo>
                                <a:pt x="195175" y="13286"/>
                              </a:lnTo>
                              <a:lnTo>
                                <a:pt x="197672" y="20314"/>
                              </a:lnTo>
                              <a:lnTo>
                                <a:pt x="194540" y="28091"/>
                              </a:lnTo>
                              <a:lnTo>
                                <a:pt x="180977" y="35250"/>
                              </a:lnTo>
                              <a:lnTo>
                                <a:pt x="174511" y="44373"/>
                              </a:lnTo>
                              <a:lnTo>
                                <a:pt x="170754" y="55736"/>
                              </a:lnTo>
                              <a:lnTo>
                                <a:pt x="173328" y="66420"/>
                              </a:lnTo>
                              <a:lnTo>
                                <a:pt x="170807" y="86616"/>
                              </a:lnTo>
                              <a:lnTo>
                                <a:pt x="181631" y="97511"/>
                              </a:lnTo>
                              <a:lnTo>
                                <a:pt x="197365" y="101929"/>
                              </a:lnTo>
                              <a:lnTo>
                                <a:pt x="269155" y="100170"/>
                              </a:lnTo>
                              <a:lnTo>
                                <a:pt x="260742" y="106523"/>
                              </a:lnTo>
                              <a:lnTo>
                                <a:pt x="219676" y="103161"/>
                              </a:lnTo>
                              <a:lnTo>
                                <a:pt x="214458" y="105814"/>
                              </a:lnTo>
                              <a:lnTo>
                                <a:pt x="205182" y="112708"/>
                              </a:lnTo>
                              <a:lnTo>
                                <a:pt x="200159" y="114012"/>
                              </a:lnTo>
                              <a:lnTo>
                                <a:pt x="177472" y="113379"/>
                              </a:lnTo>
                              <a:lnTo>
                                <a:pt x="175362" y="112202"/>
                              </a:lnTo>
                              <a:lnTo>
                                <a:pt x="172669" y="107147"/>
                              </a:lnTo>
                              <a:lnTo>
                                <a:pt x="169924" y="105694"/>
                              </a:lnTo>
                              <a:lnTo>
                                <a:pt x="166761" y="105743"/>
                              </a:lnTo>
                              <a:lnTo>
                                <a:pt x="164593" y="106542"/>
                              </a:lnTo>
                              <a:lnTo>
                                <a:pt x="154422" y="113226"/>
                              </a:lnTo>
                              <a:lnTo>
                                <a:pt x="152687" y="114757"/>
                              </a:lnTo>
                              <a:lnTo>
                                <a:pt x="151676" y="118916"/>
                              </a:lnTo>
                              <a:lnTo>
                                <a:pt x="150854" y="130155"/>
                              </a:lnTo>
                              <a:lnTo>
                                <a:pt x="149819" y="132452"/>
                              </a:lnTo>
                              <a:lnTo>
                                <a:pt x="150002" y="163686"/>
                              </a:lnTo>
                              <a:lnTo>
                                <a:pt x="148835" y="173844"/>
                              </a:lnTo>
                              <a:lnTo>
                                <a:pt x="146932" y="181676"/>
                              </a:lnTo>
                              <a:lnTo>
                                <a:pt x="144812" y="183289"/>
                              </a:lnTo>
                              <a:lnTo>
                                <a:pt x="142881" y="175203"/>
                              </a:lnTo>
                              <a:lnTo>
                                <a:pt x="143072" y="160129"/>
                              </a:lnTo>
                              <a:lnTo>
                                <a:pt x="148765" y="98236"/>
                              </a:lnTo>
                              <a:lnTo>
                                <a:pt x="152237" y="86192"/>
                              </a:lnTo>
                              <a:lnTo>
                                <a:pt x="179160" y="16955"/>
                              </a:lnTo>
                              <a:close/>
                            </a:path>
                          </a:pathLst>
                        </a:custGeom>
                        <a:grpFill/>
                        <a:ln w="3175"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endParaRPr lang="de-DE" sz="1600" err="1">
                            <a:solidFill>
                              <a:schemeClr val="tx1"/>
                            </a:solidFill>
                            <a:latin typeface="Arial" panose="020B0604020202020204" pitchFamily="34" charset="0"/>
                            <a:cs typeface="Arial" panose="020B0604020202020204" pitchFamily="34" charset="0"/>
                          </a:endParaRPr>
                        </a:p>
                      </p:txBody>
                    </p:sp>
                    <p:sp>
                      <p:nvSpPr>
                        <p:cNvPr id="14" name="ee4p_RP_1_79632">
                          <a:extLst>
                            <a:ext uri="{FF2B5EF4-FFF2-40B4-BE49-F238E27FC236}">
                              <a16:creationId xmlns:a16="http://schemas.microsoft.com/office/drawing/2014/main" id="{0FE23490-CBC0-E49D-F1D0-859377F82BC3}"/>
                            </a:ext>
                          </a:extLst>
                        </p:cNvPr>
                        <p:cNvSpPr>
                          <a:spLocks noChangeAspect="1"/>
                        </p:cNvSpPr>
                        <p:nvPr>
                          <p:custDataLst>
                            <p:tags r:id="rId9"/>
                          </p:custDataLst>
                        </p:nvPr>
                      </p:nvSpPr>
                      <p:spPr>
                        <a:xfrm>
                          <a:off x="4335318" y="3758835"/>
                          <a:ext cx="873988" cy="1133023"/>
                        </a:xfrm>
                        <a:custGeom>
                          <a:avLst/>
                          <a:gdLst/>
                          <a:ahLst/>
                          <a:cxnLst/>
                          <a:rect l="0" t="0" r="0" b="0"/>
                          <a:pathLst>
                            <a:path w="874299" h="1133426">
                              <a:moveTo>
                                <a:pt x="692215" y="59313"/>
                              </a:moveTo>
                              <a:lnTo>
                                <a:pt x="693671" y="59331"/>
                              </a:lnTo>
                              <a:lnTo>
                                <a:pt x="694630" y="59113"/>
                              </a:lnTo>
                              <a:lnTo>
                                <a:pt x="699359" y="56773"/>
                              </a:lnTo>
                              <a:lnTo>
                                <a:pt x="700376" y="56512"/>
                              </a:lnTo>
                              <a:lnTo>
                                <a:pt x="701384" y="56515"/>
                              </a:lnTo>
                              <a:lnTo>
                                <a:pt x="702327" y="56800"/>
                              </a:lnTo>
                              <a:lnTo>
                                <a:pt x="703373" y="59038"/>
                              </a:lnTo>
                              <a:lnTo>
                                <a:pt x="704430" y="62621"/>
                              </a:lnTo>
                              <a:lnTo>
                                <a:pt x="706133" y="72067"/>
                              </a:lnTo>
                              <a:lnTo>
                                <a:pt x="706604" y="76416"/>
                              </a:lnTo>
                              <a:lnTo>
                                <a:pt x="706387" y="81259"/>
                              </a:lnTo>
                              <a:lnTo>
                                <a:pt x="705311" y="86648"/>
                              </a:lnTo>
                              <a:lnTo>
                                <a:pt x="704896" y="90701"/>
                              </a:lnTo>
                              <a:lnTo>
                                <a:pt x="705036" y="93220"/>
                              </a:lnTo>
                              <a:lnTo>
                                <a:pt x="708516" y="100521"/>
                              </a:lnTo>
                              <a:lnTo>
                                <a:pt x="723165" y="121025"/>
                              </a:lnTo>
                              <a:lnTo>
                                <a:pt x="728841" y="131884"/>
                              </a:lnTo>
                              <a:lnTo>
                                <a:pt x="729509" y="133827"/>
                              </a:lnTo>
                              <a:lnTo>
                                <a:pt x="730196" y="136925"/>
                              </a:lnTo>
                              <a:lnTo>
                                <a:pt x="730671" y="141348"/>
                              </a:lnTo>
                              <a:lnTo>
                                <a:pt x="731703" y="142444"/>
                              </a:lnTo>
                              <a:lnTo>
                                <a:pt x="733621" y="142239"/>
                              </a:lnTo>
                              <a:lnTo>
                                <a:pt x="742791" y="138364"/>
                              </a:lnTo>
                              <a:lnTo>
                                <a:pt x="744986" y="138242"/>
                              </a:lnTo>
                              <a:lnTo>
                                <a:pt x="749008" y="139568"/>
                              </a:lnTo>
                              <a:lnTo>
                                <a:pt x="758859" y="146175"/>
                              </a:lnTo>
                              <a:lnTo>
                                <a:pt x="757103" y="155642"/>
                              </a:lnTo>
                              <a:lnTo>
                                <a:pt x="755587" y="159174"/>
                              </a:lnTo>
                              <a:lnTo>
                                <a:pt x="753915" y="162285"/>
                              </a:lnTo>
                              <a:lnTo>
                                <a:pt x="753300" y="163966"/>
                              </a:lnTo>
                              <a:lnTo>
                                <a:pt x="753026" y="165540"/>
                              </a:lnTo>
                              <a:lnTo>
                                <a:pt x="753514" y="167891"/>
                              </a:lnTo>
                              <a:lnTo>
                                <a:pt x="758175" y="178977"/>
                              </a:lnTo>
                              <a:lnTo>
                                <a:pt x="759868" y="184264"/>
                              </a:lnTo>
                              <a:lnTo>
                                <a:pt x="760841" y="192810"/>
                              </a:lnTo>
                              <a:lnTo>
                                <a:pt x="762148" y="196044"/>
                              </a:lnTo>
                              <a:lnTo>
                                <a:pt x="763103" y="197938"/>
                              </a:lnTo>
                              <a:lnTo>
                                <a:pt x="766331" y="199753"/>
                              </a:lnTo>
                              <a:lnTo>
                                <a:pt x="766739" y="201170"/>
                              </a:lnTo>
                              <a:lnTo>
                                <a:pt x="767762" y="202666"/>
                              </a:lnTo>
                              <a:lnTo>
                                <a:pt x="763986" y="211891"/>
                              </a:lnTo>
                              <a:lnTo>
                                <a:pt x="757877" y="226605"/>
                              </a:lnTo>
                              <a:lnTo>
                                <a:pt x="757337" y="227654"/>
                              </a:lnTo>
                              <a:lnTo>
                                <a:pt x="756391" y="229058"/>
                              </a:lnTo>
                              <a:lnTo>
                                <a:pt x="754765" y="230588"/>
                              </a:lnTo>
                              <a:lnTo>
                                <a:pt x="748886" y="234706"/>
                              </a:lnTo>
                              <a:lnTo>
                                <a:pt x="747223" y="235585"/>
                              </a:lnTo>
                              <a:lnTo>
                                <a:pt x="746142" y="235907"/>
                              </a:lnTo>
                              <a:lnTo>
                                <a:pt x="744846" y="235866"/>
                              </a:lnTo>
                              <a:lnTo>
                                <a:pt x="741127" y="235185"/>
                              </a:lnTo>
                              <a:lnTo>
                                <a:pt x="740020" y="234514"/>
                              </a:lnTo>
                              <a:lnTo>
                                <a:pt x="739035" y="233596"/>
                              </a:lnTo>
                              <a:lnTo>
                                <a:pt x="733098" y="225288"/>
                              </a:lnTo>
                              <a:lnTo>
                                <a:pt x="731887" y="224363"/>
                              </a:lnTo>
                              <a:lnTo>
                                <a:pt x="730322" y="223988"/>
                              </a:lnTo>
                              <a:lnTo>
                                <a:pt x="726766" y="224139"/>
                              </a:lnTo>
                              <a:lnTo>
                                <a:pt x="722627" y="224891"/>
                              </a:lnTo>
                              <a:lnTo>
                                <a:pt x="720527" y="226479"/>
                              </a:lnTo>
                              <a:lnTo>
                                <a:pt x="718655" y="228577"/>
                              </a:lnTo>
                              <a:lnTo>
                                <a:pt x="714876" y="233804"/>
                              </a:lnTo>
                              <a:lnTo>
                                <a:pt x="712664" y="235936"/>
                              </a:lnTo>
                              <a:lnTo>
                                <a:pt x="710476" y="237327"/>
                              </a:lnTo>
                              <a:lnTo>
                                <a:pt x="708705" y="238008"/>
                              </a:lnTo>
                              <a:lnTo>
                                <a:pt x="708005" y="240426"/>
                              </a:lnTo>
                              <a:lnTo>
                                <a:pt x="706960" y="244766"/>
                              </a:lnTo>
                              <a:lnTo>
                                <a:pt x="705493" y="263599"/>
                              </a:lnTo>
                              <a:lnTo>
                                <a:pt x="705577" y="264489"/>
                              </a:lnTo>
                              <a:lnTo>
                                <a:pt x="705593" y="265703"/>
                              </a:lnTo>
                              <a:lnTo>
                                <a:pt x="705814" y="269288"/>
                              </a:lnTo>
                              <a:lnTo>
                                <a:pt x="706175" y="270335"/>
                              </a:lnTo>
                              <a:lnTo>
                                <a:pt x="706820" y="271304"/>
                              </a:lnTo>
                              <a:lnTo>
                                <a:pt x="707804" y="272297"/>
                              </a:lnTo>
                              <a:lnTo>
                                <a:pt x="708960" y="273221"/>
                              </a:lnTo>
                              <a:lnTo>
                                <a:pt x="712284" y="275179"/>
                              </a:lnTo>
                              <a:lnTo>
                                <a:pt x="712828" y="275817"/>
                              </a:lnTo>
                              <a:lnTo>
                                <a:pt x="712455" y="276870"/>
                              </a:lnTo>
                              <a:lnTo>
                                <a:pt x="711386" y="278461"/>
                              </a:lnTo>
                              <a:lnTo>
                                <a:pt x="705728" y="283924"/>
                              </a:lnTo>
                              <a:lnTo>
                                <a:pt x="704050" y="288540"/>
                              </a:lnTo>
                              <a:lnTo>
                                <a:pt x="702491" y="294699"/>
                              </a:lnTo>
                              <a:lnTo>
                                <a:pt x="700506" y="300045"/>
                              </a:lnTo>
                              <a:lnTo>
                                <a:pt x="695842" y="303733"/>
                              </a:lnTo>
                              <a:lnTo>
                                <a:pt x="695128" y="306504"/>
                              </a:lnTo>
                              <a:lnTo>
                                <a:pt x="695883" y="307607"/>
                              </a:lnTo>
                              <a:lnTo>
                                <a:pt x="697472" y="309141"/>
                              </a:lnTo>
                              <a:lnTo>
                                <a:pt x="712731" y="313458"/>
                              </a:lnTo>
                              <a:lnTo>
                                <a:pt x="713958" y="313988"/>
                              </a:lnTo>
                              <a:lnTo>
                                <a:pt x="714994" y="315159"/>
                              </a:lnTo>
                              <a:lnTo>
                                <a:pt x="715032" y="317467"/>
                              </a:lnTo>
                              <a:lnTo>
                                <a:pt x="715366" y="319401"/>
                              </a:lnTo>
                              <a:lnTo>
                                <a:pt x="716060" y="320664"/>
                              </a:lnTo>
                              <a:lnTo>
                                <a:pt x="722308" y="323973"/>
                              </a:lnTo>
                              <a:lnTo>
                                <a:pt x="724076" y="327047"/>
                              </a:lnTo>
                              <a:lnTo>
                                <a:pt x="730359" y="342950"/>
                              </a:lnTo>
                              <a:lnTo>
                                <a:pt x="732697" y="347756"/>
                              </a:lnTo>
                              <a:lnTo>
                                <a:pt x="736027" y="351662"/>
                              </a:lnTo>
                              <a:lnTo>
                                <a:pt x="739328" y="353557"/>
                              </a:lnTo>
                              <a:lnTo>
                                <a:pt x="740044" y="354200"/>
                              </a:lnTo>
                              <a:lnTo>
                                <a:pt x="742326" y="359063"/>
                              </a:lnTo>
                              <a:lnTo>
                                <a:pt x="746061" y="373699"/>
                              </a:lnTo>
                              <a:lnTo>
                                <a:pt x="747103" y="376630"/>
                              </a:lnTo>
                              <a:lnTo>
                                <a:pt x="747337" y="378205"/>
                              </a:lnTo>
                              <a:lnTo>
                                <a:pt x="747274" y="380213"/>
                              </a:lnTo>
                              <a:lnTo>
                                <a:pt x="746999" y="381772"/>
                              </a:lnTo>
                              <a:lnTo>
                                <a:pt x="746384" y="383320"/>
                              </a:lnTo>
                              <a:lnTo>
                                <a:pt x="745276" y="384289"/>
                              </a:lnTo>
                              <a:lnTo>
                                <a:pt x="743306" y="385648"/>
                              </a:lnTo>
                              <a:lnTo>
                                <a:pt x="737349" y="386968"/>
                              </a:lnTo>
                              <a:lnTo>
                                <a:pt x="718962" y="385638"/>
                              </a:lnTo>
                              <a:lnTo>
                                <a:pt x="717462" y="386447"/>
                              </a:lnTo>
                              <a:lnTo>
                                <a:pt x="716141" y="388117"/>
                              </a:lnTo>
                              <a:lnTo>
                                <a:pt x="714537" y="392147"/>
                              </a:lnTo>
                              <a:lnTo>
                                <a:pt x="714189" y="394131"/>
                              </a:lnTo>
                              <a:lnTo>
                                <a:pt x="714199" y="395565"/>
                              </a:lnTo>
                              <a:lnTo>
                                <a:pt x="717370" y="399838"/>
                              </a:lnTo>
                              <a:lnTo>
                                <a:pt x="717673" y="401003"/>
                              </a:lnTo>
                              <a:lnTo>
                                <a:pt x="717058" y="402460"/>
                              </a:lnTo>
                              <a:lnTo>
                                <a:pt x="712639" y="408688"/>
                              </a:lnTo>
                              <a:lnTo>
                                <a:pt x="711304" y="411352"/>
                              </a:lnTo>
                              <a:lnTo>
                                <a:pt x="709791" y="412499"/>
                              </a:lnTo>
                              <a:lnTo>
                                <a:pt x="707189" y="412236"/>
                              </a:lnTo>
                              <a:lnTo>
                                <a:pt x="705521" y="411162"/>
                              </a:lnTo>
                              <a:lnTo>
                                <a:pt x="704144" y="409875"/>
                              </a:lnTo>
                              <a:lnTo>
                                <a:pt x="702843" y="408014"/>
                              </a:lnTo>
                              <a:lnTo>
                                <a:pt x="700926" y="405894"/>
                              </a:lnTo>
                              <a:lnTo>
                                <a:pt x="699983" y="405243"/>
                              </a:lnTo>
                              <a:lnTo>
                                <a:pt x="699140" y="405007"/>
                              </a:lnTo>
                              <a:lnTo>
                                <a:pt x="698212" y="405597"/>
                              </a:lnTo>
                              <a:lnTo>
                                <a:pt x="696636" y="406919"/>
                              </a:lnTo>
                              <a:lnTo>
                                <a:pt x="694247" y="409961"/>
                              </a:lnTo>
                              <a:lnTo>
                                <a:pt x="684054" y="414335"/>
                              </a:lnTo>
                              <a:lnTo>
                                <a:pt x="679003" y="417699"/>
                              </a:lnTo>
                              <a:lnTo>
                                <a:pt x="672594" y="420291"/>
                              </a:lnTo>
                              <a:lnTo>
                                <a:pt x="670414" y="422596"/>
                              </a:lnTo>
                              <a:lnTo>
                                <a:pt x="667953" y="426504"/>
                              </a:lnTo>
                              <a:lnTo>
                                <a:pt x="663241" y="436428"/>
                              </a:lnTo>
                              <a:lnTo>
                                <a:pt x="662270" y="441555"/>
                              </a:lnTo>
                              <a:lnTo>
                                <a:pt x="662411" y="445729"/>
                              </a:lnTo>
                              <a:lnTo>
                                <a:pt x="663652" y="447693"/>
                              </a:lnTo>
                              <a:lnTo>
                                <a:pt x="665013" y="449456"/>
                              </a:lnTo>
                              <a:lnTo>
                                <a:pt x="666113" y="450528"/>
                              </a:lnTo>
                              <a:lnTo>
                                <a:pt x="672851" y="454692"/>
                              </a:lnTo>
                              <a:lnTo>
                                <a:pt x="673806" y="455583"/>
                              </a:lnTo>
                              <a:lnTo>
                                <a:pt x="674389" y="456830"/>
                              </a:lnTo>
                              <a:lnTo>
                                <a:pt x="674409" y="457939"/>
                              </a:lnTo>
                              <a:lnTo>
                                <a:pt x="674071" y="459524"/>
                              </a:lnTo>
                              <a:lnTo>
                                <a:pt x="672113" y="464750"/>
                              </a:lnTo>
                              <a:lnTo>
                                <a:pt x="671463" y="467138"/>
                              </a:lnTo>
                              <a:lnTo>
                                <a:pt x="671180" y="468801"/>
                              </a:lnTo>
                              <a:lnTo>
                                <a:pt x="670997" y="470833"/>
                              </a:lnTo>
                              <a:lnTo>
                                <a:pt x="670657" y="472463"/>
                              </a:lnTo>
                              <a:lnTo>
                                <a:pt x="669787" y="472967"/>
                              </a:lnTo>
                              <a:lnTo>
                                <a:pt x="667493" y="471823"/>
                              </a:lnTo>
                              <a:lnTo>
                                <a:pt x="666167" y="470669"/>
                              </a:lnTo>
                              <a:lnTo>
                                <a:pt x="664740" y="469157"/>
                              </a:lnTo>
                              <a:lnTo>
                                <a:pt x="662839" y="466503"/>
                              </a:lnTo>
                              <a:lnTo>
                                <a:pt x="661571" y="465337"/>
                              </a:lnTo>
                              <a:lnTo>
                                <a:pt x="660212" y="465142"/>
                              </a:lnTo>
                              <a:lnTo>
                                <a:pt x="658038" y="465525"/>
                              </a:lnTo>
                              <a:lnTo>
                                <a:pt x="654931" y="466570"/>
                              </a:lnTo>
                              <a:lnTo>
                                <a:pt x="652936" y="466665"/>
                              </a:lnTo>
                              <a:lnTo>
                                <a:pt x="650997" y="466272"/>
                              </a:lnTo>
                              <a:lnTo>
                                <a:pt x="649656" y="465574"/>
                              </a:lnTo>
                              <a:lnTo>
                                <a:pt x="647934" y="466017"/>
                              </a:lnTo>
                              <a:lnTo>
                                <a:pt x="646172" y="467625"/>
                              </a:lnTo>
                              <a:lnTo>
                                <a:pt x="643209" y="472682"/>
                              </a:lnTo>
                              <a:lnTo>
                                <a:pt x="642144" y="475485"/>
                              </a:lnTo>
                              <a:lnTo>
                                <a:pt x="641653" y="478129"/>
                              </a:lnTo>
                              <a:lnTo>
                                <a:pt x="641305" y="483233"/>
                              </a:lnTo>
                              <a:lnTo>
                                <a:pt x="639807" y="485383"/>
                              </a:lnTo>
                              <a:lnTo>
                                <a:pt x="635887" y="488393"/>
                              </a:lnTo>
                              <a:lnTo>
                                <a:pt x="629272" y="491413"/>
                              </a:lnTo>
                              <a:lnTo>
                                <a:pt x="614425" y="502148"/>
                              </a:lnTo>
                              <a:lnTo>
                                <a:pt x="615741" y="503571"/>
                              </a:lnTo>
                              <a:lnTo>
                                <a:pt x="619330" y="505163"/>
                              </a:lnTo>
                              <a:lnTo>
                                <a:pt x="642361" y="527600"/>
                              </a:lnTo>
                              <a:lnTo>
                                <a:pt x="644932" y="532361"/>
                              </a:lnTo>
                              <a:lnTo>
                                <a:pt x="645785" y="539578"/>
                              </a:lnTo>
                              <a:lnTo>
                                <a:pt x="652019" y="549568"/>
                              </a:lnTo>
                              <a:lnTo>
                                <a:pt x="666891" y="549549"/>
                              </a:lnTo>
                              <a:lnTo>
                                <a:pt x="683004" y="544813"/>
                              </a:lnTo>
                              <a:lnTo>
                                <a:pt x="700874" y="536123"/>
                              </a:lnTo>
                              <a:lnTo>
                                <a:pt x="715482" y="525703"/>
                              </a:lnTo>
                              <a:lnTo>
                                <a:pt x="761964" y="511480"/>
                              </a:lnTo>
                              <a:lnTo>
                                <a:pt x="771857" y="511487"/>
                              </a:lnTo>
                              <a:lnTo>
                                <a:pt x="776339" y="512688"/>
                              </a:lnTo>
                              <a:lnTo>
                                <a:pt x="781772" y="516428"/>
                              </a:lnTo>
                              <a:lnTo>
                                <a:pt x="819912" y="562483"/>
                              </a:lnTo>
                              <a:lnTo>
                                <a:pt x="826609" y="582125"/>
                              </a:lnTo>
                              <a:lnTo>
                                <a:pt x="820518" y="601764"/>
                              </a:lnTo>
                              <a:lnTo>
                                <a:pt x="823078" y="608975"/>
                              </a:lnTo>
                              <a:lnTo>
                                <a:pt x="831164" y="621754"/>
                              </a:lnTo>
                              <a:lnTo>
                                <a:pt x="834618" y="629862"/>
                              </a:lnTo>
                              <a:lnTo>
                                <a:pt x="835847" y="635780"/>
                              </a:lnTo>
                              <a:lnTo>
                                <a:pt x="836495" y="640645"/>
                              </a:lnTo>
                              <a:lnTo>
                                <a:pt x="837639" y="645555"/>
                              </a:lnTo>
                              <a:lnTo>
                                <a:pt x="844245" y="658687"/>
                              </a:lnTo>
                              <a:lnTo>
                                <a:pt x="845990" y="663288"/>
                              </a:lnTo>
                              <a:lnTo>
                                <a:pt x="846645" y="667297"/>
                              </a:lnTo>
                              <a:lnTo>
                                <a:pt x="849441" y="673345"/>
                              </a:lnTo>
                              <a:lnTo>
                                <a:pt x="856246" y="673102"/>
                              </a:lnTo>
                              <a:lnTo>
                                <a:pt x="863790" y="671573"/>
                              </a:lnTo>
                              <a:lnTo>
                                <a:pt x="868946" y="673751"/>
                              </a:lnTo>
                              <a:lnTo>
                                <a:pt x="867764" y="679470"/>
                              </a:lnTo>
                              <a:lnTo>
                                <a:pt x="862748" y="687156"/>
                              </a:lnTo>
                              <a:lnTo>
                                <a:pt x="854466" y="696808"/>
                              </a:lnTo>
                              <a:lnTo>
                                <a:pt x="842332" y="698828"/>
                              </a:lnTo>
                              <a:lnTo>
                                <a:pt x="832077" y="705417"/>
                              </a:lnTo>
                              <a:lnTo>
                                <a:pt x="825502" y="716378"/>
                              </a:lnTo>
                              <a:lnTo>
                                <a:pt x="824451" y="731486"/>
                              </a:lnTo>
                              <a:lnTo>
                                <a:pt x="829589" y="744993"/>
                              </a:lnTo>
                              <a:lnTo>
                                <a:pt x="838218" y="762794"/>
                              </a:lnTo>
                              <a:lnTo>
                                <a:pt x="843961" y="780659"/>
                              </a:lnTo>
                              <a:lnTo>
                                <a:pt x="840444" y="794429"/>
                              </a:lnTo>
                              <a:lnTo>
                                <a:pt x="847309" y="806619"/>
                              </a:lnTo>
                              <a:lnTo>
                                <a:pt x="854978" y="831423"/>
                              </a:lnTo>
                              <a:lnTo>
                                <a:pt x="859687" y="842162"/>
                              </a:lnTo>
                              <a:lnTo>
                                <a:pt x="859584" y="846076"/>
                              </a:lnTo>
                              <a:lnTo>
                                <a:pt x="851646" y="849780"/>
                              </a:lnTo>
                              <a:lnTo>
                                <a:pt x="851542" y="853680"/>
                              </a:lnTo>
                              <a:lnTo>
                                <a:pt x="857814" y="856360"/>
                              </a:lnTo>
                              <a:lnTo>
                                <a:pt x="864574" y="857338"/>
                              </a:lnTo>
                              <a:lnTo>
                                <a:pt x="870492" y="859653"/>
                              </a:lnTo>
                              <a:lnTo>
                                <a:pt x="874298" y="866345"/>
                              </a:lnTo>
                              <a:lnTo>
                                <a:pt x="873117" y="867408"/>
                              </a:lnTo>
                              <a:lnTo>
                                <a:pt x="869364" y="876444"/>
                              </a:lnTo>
                              <a:lnTo>
                                <a:pt x="868700" y="877566"/>
                              </a:lnTo>
                              <a:lnTo>
                                <a:pt x="868886" y="882225"/>
                              </a:lnTo>
                              <a:lnTo>
                                <a:pt x="871063" y="891773"/>
                              </a:lnTo>
                              <a:lnTo>
                                <a:pt x="870954" y="897505"/>
                              </a:lnTo>
                              <a:lnTo>
                                <a:pt x="856786" y="927445"/>
                              </a:lnTo>
                              <a:lnTo>
                                <a:pt x="855927" y="932256"/>
                              </a:lnTo>
                              <a:lnTo>
                                <a:pt x="864628" y="935620"/>
                              </a:lnTo>
                              <a:lnTo>
                                <a:pt x="863112" y="942764"/>
                              </a:lnTo>
                              <a:lnTo>
                                <a:pt x="836547" y="972557"/>
                              </a:lnTo>
                              <a:lnTo>
                                <a:pt x="831734" y="974921"/>
                              </a:lnTo>
                              <a:lnTo>
                                <a:pt x="827589" y="978990"/>
                              </a:lnTo>
                              <a:lnTo>
                                <a:pt x="824832" y="988714"/>
                              </a:lnTo>
                              <a:lnTo>
                                <a:pt x="816206" y="1042956"/>
                              </a:lnTo>
                              <a:lnTo>
                                <a:pt x="814384" y="1048655"/>
                              </a:lnTo>
                              <a:lnTo>
                                <a:pt x="785233" y="1104803"/>
                              </a:lnTo>
                              <a:lnTo>
                                <a:pt x="776990" y="1116861"/>
                              </a:lnTo>
                              <a:lnTo>
                                <a:pt x="764470" y="1129602"/>
                              </a:lnTo>
                              <a:lnTo>
                                <a:pt x="752960" y="1133425"/>
                              </a:lnTo>
                              <a:lnTo>
                                <a:pt x="753121" y="1133251"/>
                              </a:lnTo>
                              <a:lnTo>
                                <a:pt x="748898" y="1129014"/>
                              </a:lnTo>
                              <a:lnTo>
                                <a:pt x="712248" y="1120191"/>
                              </a:lnTo>
                              <a:lnTo>
                                <a:pt x="653824" y="1086436"/>
                              </a:lnTo>
                              <a:lnTo>
                                <a:pt x="647072" y="1085437"/>
                              </a:lnTo>
                              <a:lnTo>
                                <a:pt x="625654" y="1086947"/>
                              </a:lnTo>
                              <a:lnTo>
                                <a:pt x="594797" y="1076776"/>
                              </a:lnTo>
                              <a:lnTo>
                                <a:pt x="590614" y="1077749"/>
                              </a:lnTo>
                              <a:lnTo>
                                <a:pt x="581652" y="1082244"/>
                              </a:lnTo>
                              <a:lnTo>
                                <a:pt x="577040" y="1083259"/>
                              </a:lnTo>
                              <a:lnTo>
                                <a:pt x="573458" y="1082595"/>
                              </a:lnTo>
                              <a:lnTo>
                                <a:pt x="565623" y="1079466"/>
                              </a:lnTo>
                              <a:lnTo>
                                <a:pt x="561505" y="1078604"/>
                              </a:lnTo>
                              <a:lnTo>
                                <a:pt x="556745" y="1079433"/>
                              </a:lnTo>
                              <a:lnTo>
                                <a:pt x="552300" y="1081159"/>
                              </a:lnTo>
                              <a:lnTo>
                                <a:pt x="547765" y="1082141"/>
                              </a:lnTo>
                              <a:lnTo>
                                <a:pt x="546325" y="1081758"/>
                              </a:lnTo>
                              <a:lnTo>
                                <a:pt x="546323" y="1081755"/>
                              </a:lnTo>
                              <a:lnTo>
                                <a:pt x="542620" y="1080764"/>
                              </a:lnTo>
                              <a:lnTo>
                                <a:pt x="539246" y="1077650"/>
                              </a:lnTo>
                              <a:lnTo>
                                <a:pt x="535885" y="1070099"/>
                              </a:lnTo>
                              <a:lnTo>
                                <a:pt x="533265" y="1066570"/>
                              </a:lnTo>
                              <a:lnTo>
                                <a:pt x="525109" y="1061909"/>
                              </a:lnTo>
                              <a:lnTo>
                                <a:pt x="508850" y="1058409"/>
                              </a:lnTo>
                              <a:lnTo>
                                <a:pt x="500888" y="1052892"/>
                              </a:lnTo>
                              <a:lnTo>
                                <a:pt x="496218" y="1046468"/>
                              </a:lnTo>
                              <a:lnTo>
                                <a:pt x="488290" y="1032340"/>
                              </a:lnTo>
                              <a:lnTo>
                                <a:pt x="483250" y="1026639"/>
                              </a:lnTo>
                              <a:lnTo>
                                <a:pt x="483982" y="1024775"/>
                              </a:lnTo>
                              <a:lnTo>
                                <a:pt x="484960" y="1023513"/>
                              </a:lnTo>
                              <a:lnTo>
                                <a:pt x="487813" y="1021821"/>
                              </a:lnTo>
                              <a:lnTo>
                                <a:pt x="485666" y="1013455"/>
                              </a:lnTo>
                              <a:lnTo>
                                <a:pt x="479004" y="1010702"/>
                              </a:lnTo>
                              <a:lnTo>
                                <a:pt x="462903" y="1008956"/>
                              </a:lnTo>
                              <a:lnTo>
                                <a:pt x="461538" y="1002511"/>
                              </a:lnTo>
                              <a:lnTo>
                                <a:pt x="454304" y="1001592"/>
                              </a:lnTo>
                              <a:lnTo>
                                <a:pt x="446959" y="1003494"/>
                              </a:lnTo>
                              <a:lnTo>
                                <a:pt x="446830" y="1003238"/>
                              </a:lnTo>
                              <a:lnTo>
                                <a:pt x="446114" y="1001818"/>
                              </a:lnTo>
                              <a:lnTo>
                                <a:pt x="438615" y="1001713"/>
                              </a:lnTo>
                              <a:lnTo>
                                <a:pt x="431802" y="995290"/>
                              </a:lnTo>
                              <a:lnTo>
                                <a:pt x="419139" y="980010"/>
                              </a:lnTo>
                              <a:lnTo>
                                <a:pt x="418900" y="978801"/>
                              </a:lnTo>
                              <a:lnTo>
                                <a:pt x="418554" y="973212"/>
                              </a:lnTo>
                              <a:lnTo>
                                <a:pt x="417940" y="969873"/>
                              </a:lnTo>
                              <a:lnTo>
                                <a:pt x="416860" y="965242"/>
                              </a:lnTo>
                              <a:lnTo>
                                <a:pt x="416858" y="962521"/>
                              </a:lnTo>
                              <a:lnTo>
                                <a:pt x="417548" y="959886"/>
                              </a:lnTo>
                              <a:lnTo>
                                <a:pt x="420000" y="955287"/>
                              </a:lnTo>
                              <a:lnTo>
                                <a:pt x="420621" y="954294"/>
                              </a:lnTo>
                              <a:lnTo>
                                <a:pt x="420917" y="954145"/>
                              </a:lnTo>
                              <a:lnTo>
                                <a:pt x="422258" y="953935"/>
                              </a:lnTo>
                              <a:lnTo>
                                <a:pt x="423121" y="954059"/>
                              </a:lnTo>
                              <a:lnTo>
                                <a:pt x="423693" y="954232"/>
                              </a:lnTo>
                              <a:lnTo>
                                <a:pt x="424035" y="954364"/>
                              </a:lnTo>
                              <a:lnTo>
                                <a:pt x="424379" y="954468"/>
                              </a:lnTo>
                              <a:lnTo>
                                <a:pt x="424954" y="954552"/>
                              </a:lnTo>
                              <a:lnTo>
                                <a:pt x="426659" y="954416"/>
                              </a:lnTo>
                              <a:lnTo>
                                <a:pt x="427658" y="954074"/>
                              </a:lnTo>
                              <a:lnTo>
                                <a:pt x="428487" y="953635"/>
                              </a:lnTo>
                              <a:lnTo>
                                <a:pt x="429206" y="953061"/>
                              </a:lnTo>
                              <a:lnTo>
                                <a:pt x="429994" y="952220"/>
                              </a:lnTo>
                              <a:lnTo>
                                <a:pt x="431030" y="950991"/>
                              </a:lnTo>
                              <a:lnTo>
                                <a:pt x="433692" y="946845"/>
                              </a:lnTo>
                              <a:lnTo>
                                <a:pt x="435145" y="942528"/>
                              </a:lnTo>
                              <a:lnTo>
                                <a:pt x="435839" y="938328"/>
                              </a:lnTo>
                              <a:lnTo>
                                <a:pt x="436333" y="936189"/>
                              </a:lnTo>
                              <a:lnTo>
                                <a:pt x="436984" y="934441"/>
                              </a:lnTo>
                              <a:lnTo>
                                <a:pt x="438031" y="932917"/>
                              </a:lnTo>
                              <a:lnTo>
                                <a:pt x="439122" y="931720"/>
                              </a:lnTo>
                              <a:lnTo>
                                <a:pt x="441752" y="929701"/>
                              </a:lnTo>
                              <a:lnTo>
                                <a:pt x="442978" y="928036"/>
                              </a:lnTo>
                              <a:lnTo>
                                <a:pt x="443651" y="925728"/>
                              </a:lnTo>
                              <a:lnTo>
                                <a:pt x="444832" y="919521"/>
                              </a:lnTo>
                              <a:lnTo>
                                <a:pt x="445536" y="917863"/>
                              </a:lnTo>
                              <a:lnTo>
                                <a:pt x="447346" y="916045"/>
                              </a:lnTo>
                              <a:lnTo>
                                <a:pt x="451770" y="912990"/>
                              </a:lnTo>
                              <a:lnTo>
                                <a:pt x="453394" y="911462"/>
                              </a:lnTo>
                              <a:lnTo>
                                <a:pt x="454860" y="909568"/>
                              </a:lnTo>
                              <a:lnTo>
                                <a:pt x="456789" y="906217"/>
                              </a:lnTo>
                              <a:lnTo>
                                <a:pt x="457102" y="904189"/>
                              </a:lnTo>
                              <a:lnTo>
                                <a:pt x="456779" y="902195"/>
                              </a:lnTo>
                              <a:lnTo>
                                <a:pt x="455609" y="899690"/>
                              </a:lnTo>
                              <a:lnTo>
                                <a:pt x="455979" y="897695"/>
                              </a:lnTo>
                              <a:lnTo>
                                <a:pt x="456260" y="896464"/>
                              </a:lnTo>
                              <a:lnTo>
                                <a:pt x="458555" y="892624"/>
                              </a:lnTo>
                              <a:lnTo>
                                <a:pt x="456745" y="887418"/>
                              </a:lnTo>
                              <a:lnTo>
                                <a:pt x="453197" y="885157"/>
                              </a:lnTo>
                              <a:lnTo>
                                <a:pt x="444320" y="881387"/>
                              </a:lnTo>
                              <a:lnTo>
                                <a:pt x="425863" y="877444"/>
                              </a:lnTo>
                              <a:lnTo>
                                <a:pt x="422326" y="875016"/>
                              </a:lnTo>
                              <a:lnTo>
                                <a:pt x="423138" y="873542"/>
                              </a:lnTo>
                              <a:lnTo>
                                <a:pt x="423568" y="872940"/>
                              </a:lnTo>
                              <a:lnTo>
                                <a:pt x="423762" y="872444"/>
                              </a:lnTo>
                              <a:lnTo>
                                <a:pt x="424070" y="871985"/>
                              </a:lnTo>
                              <a:lnTo>
                                <a:pt x="423309" y="869468"/>
                              </a:lnTo>
                              <a:lnTo>
                                <a:pt x="417295" y="861462"/>
                              </a:lnTo>
                              <a:lnTo>
                                <a:pt x="408801" y="850299"/>
                              </a:lnTo>
                              <a:lnTo>
                                <a:pt x="406866" y="841549"/>
                              </a:lnTo>
                              <a:lnTo>
                                <a:pt x="408769" y="838848"/>
                              </a:lnTo>
                              <a:lnTo>
                                <a:pt x="410225" y="838527"/>
                              </a:lnTo>
                              <a:lnTo>
                                <a:pt x="412156" y="836983"/>
                              </a:lnTo>
                              <a:lnTo>
                                <a:pt x="419746" y="827991"/>
                              </a:lnTo>
                              <a:lnTo>
                                <a:pt x="422967" y="825435"/>
                              </a:lnTo>
                              <a:lnTo>
                                <a:pt x="425867" y="823666"/>
                              </a:lnTo>
                              <a:lnTo>
                                <a:pt x="429743" y="821967"/>
                              </a:lnTo>
                              <a:lnTo>
                                <a:pt x="430974" y="820096"/>
                              </a:lnTo>
                              <a:lnTo>
                                <a:pt x="431321" y="817331"/>
                              </a:lnTo>
                              <a:lnTo>
                                <a:pt x="431142" y="813314"/>
                              </a:lnTo>
                              <a:lnTo>
                                <a:pt x="430873" y="811483"/>
                              </a:lnTo>
                              <a:lnTo>
                                <a:pt x="430405" y="810280"/>
                              </a:lnTo>
                              <a:lnTo>
                                <a:pt x="429674" y="809837"/>
                              </a:lnTo>
                              <a:lnTo>
                                <a:pt x="428196" y="809359"/>
                              </a:lnTo>
                              <a:lnTo>
                                <a:pt x="426708" y="809119"/>
                              </a:lnTo>
                              <a:lnTo>
                                <a:pt x="425971" y="807461"/>
                              </a:lnTo>
                              <a:lnTo>
                                <a:pt x="425626" y="804695"/>
                              </a:lnTo>
                              <a:lnTo>
                                <a:pt x="425945" y="797105"/>
                              </a:lnTo>
                              <a:lnTo>
                                <a:pt x="425648" y="791858"/>
                              </a:lnTo>
                              <a:lnTo>
                                <a:pt x="421745" y="783350"/>
                              </a:lnTo>
                              <a:lnTo>
                                <a:pt x="419813" y="775959"/>
                              </a:lnTo>
                              <a:lnTo>
                                <a:pt x="420119" y="767363"/>
                              </a:lnTo>
                              <a:lnTo>
                                <a:pt x="419169" y="766703"/>
                              </a:lnTo>
                              <a:lnTo>
                                <a:pt x="418037" y="766254"/>
                              </a:lnTo>
                              <a:lnTo>
                                <a:pt x="415851" y="767595"/>
                              </a:lnTo>
                              <a:lnTo>
                                <a:pt x="413579" y="769598"/>
                              </a:lnTo>
                              <a:lnTo>
                                <a:pt x="410246" y="771732"/>
                              </a:lnTo>
                              <a:lnTo>
                                <a:pt x="406747" y="772823"/>
                              </a:lnTo>
                              <a:lnTo>
                                <a:pt x="399731" y="774028"/>
                              </a:lnTo>
                              <a:lnTo>
                                <a:pt x="395787" y="773382"/>
                              </a:lnTo>
                              <a:lnTo>
                                <a:pt x="393517" y="772662"/>
                              </a:lnTo>
                              <a:lnTo>
                                <a:pt x="392586" y="771556"/>
                              </a:lnTo>
                              <a:lnTo>
                                <a:pt x="391543" y="769942"/>
                              </a:lnTo>
                              <a:lnTo>
                                <a:pt x="378243" y="759594"/>
                              </a:lnTo>
                              <a:lnTo>
                                <a:pt x="370590" y="751354"/>
                              </a:lnTo>
                              <a:lnTo>
                                <a:pt x="368724" y="750633"/>
                              </a:lnTo>
                              <a:lnTo>
                                <a:pt x="346244" y="748747"/>
                              </a:lnTo>
                              <a:lnTo>
                                <a:pt x="343755" y="747834"/>
                              </a:lnTo>
                              <a:lnTo>
                                <a:pt x="341985" y="746275"/>
                              </a:lnTo>
                              <a:lnTo>
                                <a:pt x="319818" y="732676"/>
                              </a:lnTo>
                              <a:lnTo>
                                <a:pt x="312099" y="737981"/>
                              </a:lnTo>
                              <a:lnTo>
                                <a:pt x="309302" y="738370"/>
                              </a:lnTo>
                              <a:lnTo>
                                <a:pt x="306105" y="735409"/>
                              </a:lnTo>
                              <a:lnTo>
                                <a:pt x="301275" y="732962"/>
                              </a:lnTo>
                              <a:lnTo>
                                <a:pt x="298821" y="732580"/>
                              </a:lnTo>
                              <a:lnTo>
                                <a:pt x="296678" y="732922"/>
                              </a:lnTo>
                              <a:lnTo>
                                <a:pt x="267411" y="750219"/>
                              </a:lnTo>
                              <a:lnTo>
                                <a:pt x="211591" y="772763"/>
                              </a:lnTo>
                              <a:lnTo>
                                <a:pt x="205956" y="773750"/>
                              </a:lnTo>
                              <a:lnTo>
                                <a:pt x="204553" y="773769"/>
                              </a:lnTo>
                              <a:lnTo>
                                <a:pt x="195806" y="772496"/>
                              </a:lnTo>
                              <a:lnTo>
                                <a:pt x="171273" y="782213"/>
                              </a:lnTo>
                              <a:lnTo>
                                <a:pt x="128710" y="777901"/>
                              </a:lnTo>
                              <a:lnTo>
                                <a:pt x="79000" y="779729"/>
                              </a:lnTo>
                              <a:lnTo>
                                <a:pt x="76133" y="779929"/>
                              </a:lnTo>
                              <a:lnTo>
                                <a:pt x="77155" y="774475"/>
                              </a:lnTo>
                              <a:lnTo>
                                <a:pt x="78144" y="756383"/>
                              </a:lnTo>
                              <a:lnTo>
                                <a:pt x="80592" y="750214"/>
                              </a:lnTo>
                              <a:lnTo>
                                <a:pt x="86657" y="741727"/>
                              </a:lnTo>
                              <a:lnTo>
                                <a:pt x="96941" y="730331"/>
                              </a:lnTo>
                              <a:lnTo>
                                <a:pt x="101105" y="722803"/>
                              </a:lnTo>
                              <a:lnTo>
                                <a:pt x="104118" y="718822"/>
                              </a:lnTo>
                              <a:lnTo>
                                <a:pt x="105250" y="716310"/>
                              </a:lnTo>
                              <a:lnTo>
                                <a:pt x="105109" y="712513"/>
                              </a:lnTo>
                              <a:lnTo>
                                <a:pt x="102974" y="710177"/>
                              </a:lnTo>
                              <a:lnTo>
                                <a:pt x="100693" y="708424"/>
                              </a:lnTo>
                              <a:lnTo>
                                <a:pt x="100145" y="706500"/>
                              </a:lnTo>
                              <a:lnTo>
                                <a:pt x="106309" y="698755"/>
                              </a:lnTo>
                              <a:lnTo>
                                <a:pt x="134397" y="682569"/>
                              </a:lnTo>
                              <a:lnTo>
                                <a:pt x="133737" y="681290"/>
                              </a:lnTo>
                              <a:lnTo>
                                <a:pt x="131373" y="678233"/>
                              </a:lnTo>
                              <a:lnTo>
                                <a:pt x="132779" y="675525"/>
                              </a:lnTo>
                              <a:lnTo>
                                <a:pt x="134542" y="674760"/>
                              </a:lnTo>
                              <a:lnTo>
                                <a:pt x="137680" y="676202"/>
                              </a:lnTo>
                              <a:lnTo>
                                <a:pt x="135234" y="672519"/>
                              </a:lnTo>
                              <a:lnTo>
                                <a:pt x="133696" y="668322"/>
                              </a:lnTo>
                              <a:lnTo>
                                <a:pt x="133104" y="663614"/>
                              </a:lnTo>
                              <a:lnTo>
                                <a:pt x="133641" y="658521"/>
                              </a:lnTo>
                              <a:lnTo>
                                <a:pt x="137393" y="655556"/>
                              </a:lnTo>
                              <a:lnTo>
                                <a:pt x="137662" y="653350"/>
                              </a:lnTo>
                              <a:lnTo>
                                <a:pt x="136805" y="650759"/>
                              </a:lnTo>
                              <a:lnTo>
                                <a:pt x="137057" y="646717"/>
                              </a:lnTo>
                              <a:lnTo>
                                <a:pt x="139467" y="634384"/>
                              </a:lnTo>
                              <a:lnTo>
                                <a:pt x="140021" y="634029"/>
                              </a:lnTo>
                              <a:lnTo>
                                <a:pt x="140313" y="629220"/>
                              </a:lnTo>
                              <a:lnTo>
                                <a:pt x="141155" y="628465"/>
                              </a:lnTo>
                              <a:lnTo>
                                <a:pt x="141263" y="628589"/>
                              </a:lnTo>
                              <a:lnTo>
                                <a:pt x="139396" y="626329"/>
                              </a:lnTo>
                              <a:lnTo>
                                <a:pt x="137953" y="626162"/>
                              </a:lnTo>
                              <a:lnTo>
                                <a:pt x="126782" y="622189"/>
                              </a:lnTo>
                              <a:lnTo>
                                <a:pt x="109110" y="621231"/>
                              </a:lnTo>
                              <a:lnTo>
                                <a:pt x="102770" y="619108"/>
                              </a:lnTo>
                              <a:lnTo>
                                <a:pt x="96742" y="614783"/>
                              </a:lnTo>
                              <a:lnTo>
                                <a:pt x="86712" y="604074"/>
                              </a:lnTo>
                              <a:lnTo>
                                <a:pt x="80688" y="599774"/>
                              </a:lnTo>
                              <a:lnTo>
                                <a:pt x="77458" y="599505"/>
                              </a:lnTo>
                              <a:lnTo>
                                <a:pt x="71754" y="602560"/>
                              </a:lnTo>
                              <a:lnTo>
                                <a:pt x="68800" y="602130"/>
                              </a:lnTo>
                              <a:lnTo>
                                <a:pt x="68526" y="600190"/>
                              </a:lnTo>
                              <a:lnTo>
                                <a:pt x="66648" y="594175"/>
                              </a:lnTo>
                              <a:lnTo>
                                <a:pt x="65383" y="590124"/>
                              </a:lnTo>
                              <a:lnTo>
                                <a:pt x="63808" y="586898"/>
                              </a:lnTo>
                              <a:lnTo>
                                <a:pt x="58639" y="583114"/>
                              </a:lnTo>
                              <a:lnTo>
                                <a:pt x="46480" y="576830"/>
                              </a:lnTo>
                              <a:lnTo>
                                <a:pt x="41070" y="570657"/>
                              </a:lnTo>
                              <a:lnTo>
                                <a:pt x="30648" y="540748"/>
                              </a:lnTo>
                              <a:lnTo>
                                <a:pt x="24932" y="530143"/>
                              </a:lnTo>
                              <a:lnTo>
                                <a:pt x="20533" y="537766"/>
                              </a:lnTo>
                              <a:lnTo>
                                <a:pt x="17897" y="532610"/>
                              </a:lnTo>
                              <a:lnTo>
                                <a:pt x="13244" y="516230"/>
                              </a:lnTo>
                              <a:lnTo>
                                <a:pt x="7470" y="506181"/>
                              </a:lnTo>
                              <a:lnTo>
                                <a:pt x="6146" y="501454"/>
                              </a:lnTo>
                              <a:lnTo>
                                <a:pt x="7538" y="495169"/>
                              </a:lnTo>
                              <a:lnTo>
                                <a:pt x="5957" y="483115"/>
                              </a:lnTo>
                              <a:lnTo>
                                <a:pt x="3843" y="478283"/>
                              </a:lnTo>
                              <a:lnTo>
                                <a:pt x="0" y="475746"/>
                              </a:lnTo>
                              <a:lnTo>
                                <a:pt x="3798" y="469276"/>
                              </a:lnTo>
                              <a:lnTo>
                                <a:pt x="5269" y="467498"/>
                              </a:lnTo>
                              <a:lnTo>
                                <a:pt x="4443" y="467332"/>
                              </a:lnTo>
                              <a:lnTo>
                                <a:pt x="2234" y="467410"/>
                              </a:lnTo>
                              <a:lnTo>
                                <a:pt x="1615" y="466958"/>
                              </a:lnTo>
                              <a:lnTo>
                                <a:pt x="4860" y="451041"/>
                              </a:lnTo>
                              <a:lnTo>
                                <a:pt x="7096" y="443294"/>
                              </a:lnTo>
                              <a:lnTo>
                                <a:pt x="10112" y="435180"/>
                              </a:lnTo>
                              <a:lnTo>
                                <a:pt x="13668" y="431450"/>
                              </a:lnTo>
                              <a:lnTo>
                                <a:pt x="14949" y="427675"/>
                              </a:lnTo>
                              <a:lnTo>
                                <a:pt x="13868" y="424089"/>
                              </a:lnTo>
                              <a:lnTo>
                                <a:pt x="10337" y="420863"/>
                              </a:lnTo>
                              <a:lnTo>
                                <a:pt x="11294" y="418106"/>
                              </a:lnTo>
                              <a:lnTo>
                                <a:pt x="12876" y="411772"/>
                              </a:lnTo>
                              <a:lnTo>
                                <a:pt x="13666" y="409923"/>
                              </a:lnTo>
                              <a:lnTo>
                                <a:pt x="16915" y="408159"/>
                              </a:lnTo>
                              <a:lnTo>
                                <a:pt x="24242" y="407994"/>
                              </a:lnTo>
                              <a:lnTo>
                                <a:pt x="27065" y="406381"/>
                              </a:lnTo>
                              <a:lnTo>
                                <a:pt x="29567" y="401107"/>
                              </a:lnTo>
                              <a:lnTo>
                                <a:pt x="30164" y="394688"/>
                              </a:lnTo>
                              <a:lnTo>
                                <a:pt x="28499" y="388077"/>
                              </a:lnTo>
                              <a:lnTo>
                                <a:pt x="23942" y="382363"/>
                              </a:lnTo>
                              <a:lnTo>
                                <a:pt x="28003" y="377624"/>
                              </a:lnTo>
                              <a:lnTo>
                                <a:pt x="36606" y="372232"/>
                              </a:lnTo>
                              <a:lnTo>
                                <a:pt x="40508" y="366890"/>
                              </a:lnTo>
                              <a:lnTo>
                                <a:pt x="48297" y="363726"/>
                              </a:lnTo>
                              <a:lnTo>
                                <a:pt x="64241" y="360194"/>
                              </a:lnTo>
                              <a:lnTo>
                                <a:pt x="71297" y="354494"/>
                              </a:lnTo>
                              <a:lnTo>
                                <a:pt x="69964" y="349267"/>
                              </a:lnTo>
                              <a:lnTo>
                                <a:pt x="71041" y="343556"/>
                              </a:lnTo>
                              <a:lnTo>
                                <a:pt x="73762" y="338202"/>
                              </a:lnTo>
                              <a:lnTo>
                                <a:pt x="77628" y="333979"/>
                              </a:lnTo>
                              <a:lnTo>
                                <a:pt x="82724" y="331394"/>
                              </a:lnTo>
                              <a:lnTo>
                                <a:pt x="86774" y="331977"/>
                              </a:lnTo>
                              <a:lnTo>
                                <a:pt x="90829" y="333832"/>
                              </a:lnTo>
                              <a:lnTo>
                                <a:pt x="95679" y="334990"/>
                              </a:lnTo>
                              <a:lnTo>
                                <a:pt x="105462" y="333756"/>
                              </a:lnTo>
                              <a:lnTo>
                                <a:pt x="110288" y="329139"/>
                              </a:lnTo>
                              <a:lnTo>
                                <a:pt x="110116" y="324778"/>
                              </a:lnTo>
                              <a:lnTo>
                                <a:pt x="119232" y="325221"/>
                              </a:lnTo>
                              <a:lnTo>
                                <a:pt x="127425" y="321849"/>
                              </a:lnTo>
                              <a:lnTo>
                                <a:pt x="129482" y="320481"/>
                              </a:lnTo>
                              <a:lnTo>
                                <a:pt x="129805" y="319758"/>
                              </a:lnTo>
                              <a:lnTo>
                                <a:pt x="129798" y="318840"/>
                              </a:lnTo>
                              <a:lnTo>
                                <a:pt x="129566" y="317881"/>
                              </a:lnTo>
                              <a:lnTo>
                                <a:pt x="129069" y="316610"/>
                              </a:lnTo>
                              <a:lnTo>
                                <a:pt x="118331" y="297076"/>
                              </a:lnTo>
                              <a:lnTo>
                                <a:pt x="118090" y="295258"/>
                              </a:lnTo>
                              <a:lnTo>
                                <a:pt x="118214" y="294034"/>
                              </a:lnTo>
                              <a:lnTo>
                                <a:pt x="118800" y="292631"/>
                              </a:lnTo>
                              <a:lnTo>
                                <a:pt x="119879" y="291536"/>
                              </a:lnTo>
                              <a:lnTo>
                                <a:pt x="120819" y="290908"/>
                              </a:lnTo>
                              <a:lnTo>
                                <a:pt x="122347" y="290902"/>
                              </a:lnTo>
                              <a:lnTo>
                                <a:pt x="123949" y="291641"/>
                              </a:lnTo>
                              <a:lnTo>
                                <a:pt x="126536" y="294033"/>
                              </a:lnTo>
                              <a:lnTo>
                                <a:pt x="127479" y="295772"/>
                              </a:lnTo>
                              <a:lnTo>
                                <a:pt x="128033" y="297046"/>
                              </a:lnTo>
                              <a:lnTo>
                                <a:pt x="128350" y="298512"/>
                              </a:lnTo>
                              <a:lnTo>
                                <a:pt x="129126" y="299857"/>
                              </a:lnTo>
                              <a:lnTo>
                                <a:pt x="131331" y="302020"/>
                              </a:lnTo>
                              <a:lnTo>
                                <a:pt x="137200" y="305536"/>
                              </a:lnTo>
                              <a:lnTo>
                                <a:pt x="138357" y="307198"/>
                              </a:lnTo>
                              <a:lnTo>
                                <a:pt x="139115" y="308896"/>
                              </a:lnTo>
                              <a:lnTo>
                                <a:pt x="140245" y="315263"/>
                              </a:lnTo>
                              <a:lnTo>
                                <a:pt x="141554" y="316221"/>
                              </a:lnTo>
                              <a:lnTo>
                                <a:pt x="143898" y="315830"/>
                              </a:lnTo>
                              <a:lnTo>
                                <a:pt x="150037" y="313674"/>
                              </a:lnTo>
                              <a:lnTo>
                                <a:pt x="166927" y="302749"/>
                              </a:lnTo>
                              <a:lnTo>
                                <a:pt x="167840" y="301896"/>
                              </a:lnTo>
                              <a:lnTo>
                                <a:pt x="169394" y="301416"/>
                              </a:lnTo>
                              <a:lnTo>
                                <a:pt x="184311" y="299819"/>
                              </a:lnTo>
                              <a:lnTo>
                                <a:pt x="186441" y="299133"/>
                              </a:lnTo>
                              <a:lnTo>
                                <a:pt x="189072" y="297907"/>
                              </a:lnTo>
                              <a:lnTo>
                                <a:pt x="190863" y="298283"/>
                              </a:lnTo>
                              <a:lnTo>
                                <a:pt x="193861" y="299416"/>
                              </a:lnTo>
                              <a:lnTo>
                                <a:pt x="200016" y="303007"/>
                              </a:lnTo>
                              <a:lnTo>
                                <a:pt x="202234" y="305031"/>
                              </a:lnTo>
                              <a:lnTo>
                                <a:pt x="202917" y="307153"/>
                              </a:lnTo>
                              <a:lnTo>
                                <a:pt x="202094" y="308841"/>
                              </a:lnTo>
                              <a:lnTo>
                                <a:pt x="200794" y="310994"/>
                              </a:lnTo>
                              <a:lnTo>
                                <a:pt x="200263" y="312507"/>
                              </a:lnTo>
                              <a:lnTo>
                                <a:pt x="200656" y="313665"/>
                              </a:lnTo>
                              <a:lnTo>
                                <a:pt x="202671" y="314126"/>
                              </a:lnTo>
                              <a:lnTo>
                                <a:pt x="206456" y="314322"/>
                              </a:lnTo>
                              <a:lnTo>
                                <a:pt x="211799" y="312110"/>
                              </a:lnTo>
                              <a:lnTo>
                                <a:pt x="214528" y="309675"/>
                              </a:lnTo>
                              <a:lnTo>
                                <a:pt x="216929" y="308111"/>
                              </a:lnTo>
                              <a:lnTo>
                                <a:pt x="219817" y="308110"/>
                              </a:lnTo>
                              <a:lnTo>
                                <a:pt x="223586" y="310835"/>
                              </a:lnTo>
                              <a:lnTo>
                                <a:pt x="226068" y="313255"/>
                              </a:lnTo>
                              <a:lnTo>
                                <a:pt x="230368" y="319333"/>
                              </a:lnTo>
                              <a:lnTo>
                                <a:pt x="236353" y="320849"/>
                              </a:lnTo>
                              <a:lnTo>
                                <a:pt x="255669" y="315483"/>
                              </a:lnTo>
                              <a:lnTo>
                                <a:pt x="264735" y="314231"/>
                              </a:lnTo>
                              <a:lnTo>
                                <a:pt x="265725" y="313660"/>
                              </a:lnTo>
                              <a:lnTo>
                                <a:pt x="266651" y="312106"/>
                              </a:lnTo>
                              <a:lnTo>
                                <a:pt x="267212" y="309914"/>
                              </a:lnTo>
                              <a:lnTo>
                                <a:pt x="266766" y="306297"/>
                              </a:lnTo>
                              <a:lnTo>
                                <a:pt x="266348" y="304441"/>
                              </a:lnTo>
                              <a:lnTo>
                                <a:pt x="265484" y="302445"/>
                              </a:lnTo>
                              <a:lnTo>
                                <a:pt x="262410" y="297056"/>
                              </a:lnTo>
                              <a:lnTo>
                                <a:pt x="261546" y="295060"/>
                              </a:lnTo>
                              <a:lnTo>
                                <a:pt x="260819" y="292582"/>
                              </a:lnTo>
                              <a:lnTo>
                                <a:pt x="260295" y="288309"/>
                              </a:lnTo>
                              <a:lnTo>
                                <a:pt x="260109" y="282914"/>
                              </a:lnTo>
                              <a:lnTo>
                                <a:pt x="260490" y="276346"/>
                              </a:lnTo>
                              <a:lnTo>
                                <a:pt x="260336" y="274875"/>
                              </a:lnTo>
                              <a:lnTo>
                                <a:pt x="259893" y="273551"/>
                              </a:lnTo>
                              <a:lnTo>
                                <a:pt x="258875" y="272406"/>
                              </a:lnTo>
                              <a:lnTo>
                                <a:pt x="257734" y="271460"/>
                              </a:lnTo>
                              <a:lnTo>
                                <a:pt x="253051" y="269007"/>
                              </a:lnTo>
                              <a:lnTo>
                                <a:pt x="252077" y="268130"/>
                              </a:lnTo>
                              <a:lnTo>
                                <a:pt x="251564" y="267069"/>
                              </a:lnTo>
                              <a:lnTo>
                                <a:pt x="251837" y="264980"/>
                              </a:lnTo>
                              <a:lnTo>
                                <a:pt x="252824" y="262188"/>
                              </a:lnTo>
                              <a:lnTo>
                                <a:pt x="255103" y="257270"/>
                              </a:lnTo>
                              <a:lnTo>
                                <a:pt x="255609" y="253907"/>
                              </a:lnTo>
                              <a:lnTo>
                                <a:pt x="255617" y="251467"/>
                              </a:lnTo>
                              <a:lnTo>
                                <a:pt x="255249" y="249775"/>
                              </a:lnTo>
                              <a:lnTo>
                                <a:pt x="255133" y="248705"/>
                              </a:lnTo>
                              <a:lnTo>
                                <a:pt x="255287" y="247870"/>
                              </a:lnTo>
                              <a:lnTo>
                                <a:pt x="261436" y="244624"/>
                              </a:lnTo>
                              <a:lnTo>
                                <a:pt x="275524" y="239874"/>
                              </a:lnTo>
                              <a:lnTo>
                                <a:pt x="277711" y="240189"/>
                              </a:lnTo>
                              <a:lnTo>
                                <a:pt x="278184" y="242078"/>
                              </a:lnTo>
                              <a:lnTo>
                                <a:pt x="280113" y="246522"/>
                              </a:lnTo>
                              <a:lnTo>
                                <a:pt x="282146" y="250025"/>
                              </a:lnTo>
                              <a:lnTo>
                                <a:pt x="282893" y="250920"/>
                              </a:lnTo>
                              <a:lnTo>
                                <a:pt x="284240" y="252258"/>
                              </a:lnTo>
                              <a:lnTo>
                                <a:pt x="286367" y="253842"/>
                              </a:lnTo>
                              <a:lnTo>
                                <a:pt x="288749" y="254815"/>
                              </a:lnTo>
                              <a:lnTo>
                                <a:pt x="291209" y="255350"/>
                              </a:lnTo>
                              <a:lnTo>
                                <a:pt x="292637" y="255419"/>
                              </a:lnTo>
                              <a:lnTo>
                                <a:pt x="296285" y="254737"/>
                              </a:lnTo>
                              <a:lnTo>
                                <a:pt x="299030" y="251704"/>
                              </a:lnTo>
                              <a:lnTo>
                                <a:pt x="301867" y="246721"/>
                              </a:lnTo>
                              <a:lnTo>
                                <a:pt x="303258" y="235380"/>
                              </a:lnTo>
                              <a:lnTo>
                                <a:pt x="303177" y="230005"/>
                              </a:lnTo>
                              <a:lnTo>
                                <a:pt x="302799" y="226111"/>
                              </a:lnTo>
                              <a:lnTo>
                                <a:pt x="302354" y="223632"/>
                              </a:lnTo>
                              <a:lnTo>
                                <a:pt x="302146" y="220900"/>
                              </a:lnTo>
                              <a:lnTo>
                                <a:pt x="303103" y="219778"/>
                              </a:lnTo>
                              <a:lnTo>
                                <a:pt x="303809" y="219176"/>
                              </a:lnTo>
                              <a:lnTo>
                                <a:pt x="312544" y="217020"/>
                              </a:lnTo>
                              <a:lnTo>
                                <a:pt x="318394" y="210613"/>
                              </a:lnTo>
                              <a:lnTo>
                                <a:pt x="320855" y="206304"/>
                              </a:lnTo>
                              <a:lnTo>
                                <a:pt x="321548" y="204755"/>
                              </a:lnTo>
                              <a:lnTo>
                                <a:pt x="322040" y="203890"/>
                              </a:lnTo>
                              <a:lnTo>
                                <a:pt x="322703" y="202988"/>
                              </a:lnTo>
                              <a:lnTo>
                                <a:pt x="324714" y="202197"/>
                              </a:lnTo>
                              <a:lnTo>
                                <a:pt x="327967" y="201359"/>
                              </a:lnTo>
                              <a:lnTo>
                                <a:pt x="334423" y="200747"/>
                              </a:lnTo>
                              <a:lnTo>
                                <a:pt x="344639" y="197246"/>
                              </a:lnTo>
                              <a:lnTo>
                                <a:pt x="364459" y="184569"/>
                              </a:lnTo>
                              <a:lnTo>
                                <a:pt x="368068" y="183254"/>
                              </a:lnTo>
                              <a:lnTo>
                                <a:pt x="372655" y="183968"/>
                              </a:lnTo>
                              <a:lnTo>
                                <a:pt x="378377" y="187394"/>
                              </a:lnTo>
                              <a:lnTo>
                                <a:pt x="379493" y="187652"/>
                              </a:lnTo>
                              <a:lnTo>
                                <a:pt x="381365" y="187366"/>
                              </a:lnTo>
                              <a:lnTo>
                                <a:pt x="383785" y="186161"/>
                              </a:lnTo>
                              <a:lnTo>
                                <a:pt x="385660" y="183316"/>
                              </a:lnTo>
                              <a:lnTo>
                                <a:pt x="386831" y="181061"/>
                              </a:lnTo>
                              <a:lnTo>
                                <a:pt x="387783" y="178677"/>
                              </a:lnTo>
                              <a:lnTo>
                                <a:pt x="388832" y="177897"/>
                              </a:lnTo>
                              <a:lnTo>
                                <a:pt x="390188" y="177809"/>
                              </a:lnTo>
                              <a:lnTo>
                                <a:pt x="397999" y="181148"/>
                              </a:lnTo>
                              <a:lnTo>
                                <a:pt x="401988" y="180098"/>
                              </a:lnTo>
                              <a:lnTo>
                                <a:pt x="411110" y="171199"/>
                              </a:lnTo>
                              <a:lnTo>
                                <a:pt x="413736" y="170383"/>
                              </a:lnTo>
                              <a:lnTo>
                                <a:pt x="417073" y="163591"/>
                              </a:lnTo>
                              <a:lnTo>
                                <a:pt x="417584" y="162225"/>
                              </a:lnTo>
                              <a:lnTo>
                                <a:pt x="418215" y="160669"/>
                              </a:lnTo>
                              <a:lnTo>
                                <a:pt x="419032" y="160009"/>
                              </a:lnTo>
                              <a:lnTo>
                                <a:pt x="420235" y="159943"/>
                              </a:lnTo>
                              <a:lnTo>
                                <a:pt x="422450" y="160766"/>
                              </a:lnTo>
                              <a:lnTo>
                                <a:pt x="424970" y="162342"/>
                              </a:lnTo>
                              <a:lnTo>
                                <a:pt x="425670" y="163067"/>
                              </a:lnTo>
                              <a:lnTo>
                                <a:pt x="426040" y="163616"/>
                              </a:lnTo>
                              <a:lnTo>
                                <a:pt x="426608" y="164809"/>
                              </a:lnTo>
                              <a:lnTo>
                                <a:pt x="427003" y="166069"/>
                              </a:lnTo>
                              <a:lnTo>
                                <a:pt x="427316" y="167932"/>
                              </a:lnTo>
                              <a:lnTo>
                                <a:pt x="427776" y="169003"/>
                              </a:lnTo>
                              <a:lnTo>
                                <a:pt x="428480" y="169654"/>
                              </a:lnTo>
                              <a:lnTo>
                                <a:pt x="448832" y="172012"/>
                              </a:lnTo>
                              <a:lnTo>
                                <a:pt x="452958" y="171628"/>
                              </a:lnTo>
                              <a:lnTo>
                                <a:pt x="470053" y="167146"/>
                              </a:lnTo>
                              <a:lnTo>
                                <a:pt x="471542" y="166527"/>
                              </a:lnTo>
                              <a:lnTo>
                                <a:pt x="481633" y="159790"/>
                              </a:lnTo>
                              <a:lnTo>
                                <a:pt x="482239" y="158750"/>
                              </a:lnTo>
                              <a:lnTo>
                                <a:pt x="482587" y="157137"/>
                              </a:lnTo>
                              <a:lnTo>
                                <a:pt x="482563" y="153647"/>
                              </a:lnTo>
                              <a:lnTo>
                                <a:pt x="483108" y="151346"/>
                              </a:lnTo>
                              <a:lnTo>
                                <a:pt x="484055" y="148856"/>
                              </a:lnTo>
                              <a:lnTo>
                                <a:pt x="486567" y="145233"/>
                              </a:lnTo>
                              <a:lnTo>
                                <a:pt x="486848" y="142508"/>
                              </a:lnTo>
                              <a:lnTo>
                                <a:pt x="486885" y="140248"/>
                              </a:lnTo>
                              <a:lnTo>
                                <a:pt x="486692" y="138124"/>
                              </a:lnTo>
                              <a:lnTo>
                                <a:pt x="486819" y="136400"/>
                              </a:lnTo>
                              <a:lnTo>
                                <a:pt x="487507" y="132019"/>
                              </a:lnTo>
                              <a:lnTo>
                                <a:pt x="487504" y="130717"/>
                              </a:lnTo>
                              <a:lnTo>
                                <a:pt x="486989" y="129587"/>
                              </a:lnTo>
                              <a:lnTo>
                                <a:pt x="486294" y="128715"/>
                              </a:lnTo>
                              <a:lnTo>
                                <a:pt x="486052" y="127772"/>
                              </a:lnTo>
                              <a:lnTo>
                                <a:pt x="488634" y="125128"/>
                              </a:lnTo>
                              <a:lnTo>
                                <a:pt x="497492" y="122890"/>
                              </a:lnTo>
                              <a:lnTo>
                                <a:pt x="511037" y="124612"/>
                              </a:lnTo>
                              <a:lnTo>
                                <a:pt x="541682" y="117351"/>
                              </a:lnTo>
                              <a:lnTo>
                                <a:pt x="553122" y="111055"/>
                              </a:lnTo>
                              <a:lnTo>
                                <a:pt x="556256" y="109904"/>
                              </a:lnTo>
                              <a:lnTo>
                                <a:pt x="558177" y="109595"/>
                              </a:lnTo>
                              <a:lnTo>
                                <a:pt x="559748" y="109627"/>
                              </a:lnTo>
                              <a:lnTo>
                                <a:pt x="566220" y="111179"/>
                              </a:lnTo>
                              <a:lnTo>
                                <a:pt x="567602" y="110285"/>
                              </a:lnTo>
                              <a:lnTo>
                                <a:pt x="568733" y="108614"/>
                              </a:lnTo>
                              <a:lnTo>
                                <a:pt x="570472" y="104244"/>
                              </a:lnTo>
                              <a:lnTo>
                                <a:pt x="571615" y="102247"/>
                              </a:lnTo>
                              <a:lnTo>
                                <a:pt x="573303" y="100654"/>
                              </a:lnTo>
                              <a:lnTo>
                                <a:pt x="576739" y="98879"/>
                              </a:lnTo>
                              <a:lnTo>
                                <a:pt x="588467" y="94931"/>
                              </a:lnTo>
                              <a:lnTo>
                                <a:pt x="589557" y="94291"/>
                              </a:lnTo>
                              <a:lnTo>
                                <a:pt x="590672" y="92988"/>
                              </a:lnTo>
                              <a:lnTo>
                                <a:pt x="594144" y="87189"/>
                              </a:lnTo>
                              <a:lnTo>
                                <a:pt x="595418" y="86112"/>
                              </a:lnTo>
                              <a:lnTo>
                                <a:pt x="596271" y="85819"/>
                              </a:lnTo>
                              <a:lnTo>
                                <a:pt x="596642" y="86394"/>
                              </a:lnTo>
                              <a:lnTo>
                                <a:pt x="597273" y="87514"/>
                              </a:lnTo>
                              <a:lnTo>
                                <a:pt x="597811" y="88125"/>
                              </a:lnTo>
                              <a:lnTo>
                                <a:pt x="598633" y="88658"/>
                              </a:lnTo>
                              <a:lnTo>
                                <a:pt x="599693" y="88816"/>
                              </a:lnTo>
                              <a:lnTo>
                                <a:pt x="600596" y="88657"/>
                              </a:lnTo>
                              <a:lnTo>
                                <a:pt x="601338" y="88316"/>
                              </a:lnTo>
                              <a:lnTo>
                                <a:pt x="602095" y="87573"/>
                              </a:lnTo>
                              <a:lnTo>
                                <a:pt x="602519" y="86746"/>
                              </a:lnTo>
                              <a:lnTo>
                                <a:pt x="603200" y="84999"/>
                              </a:lnTo>
                              <a:lnTo>
                                <a:pt x="603427" y="83409"/>
                              </a:lnTo>
                              <a:lnTo>
                                <a:pt x="603552" y="81564"/>
                              </a:lnTo>
                              <a:lnTo>
                                <a:pt x="603362" y="79119"/>
                              </a:lnTo>
                              <a:lnTo>
                                <a:pt x="601757" y="75552"/>
                              </a:lnTo>
                              <a:lnTo>
                                <a:pt x="595405" y="68483"/>
                              </a:lnTo>
                              <a:lnTo>
                                <a:pt x="609163" y="60730"/>
                              </a:lnTo>
                              <a:lnTo>
                                <a:pt x="611305" y="58872"/>
                              </a:lnTo>
                              <a:lnTo>
                                <a:pt x="617212" y="52110"/>
                              </a:lnTo>
                              <a:lnTo>
                                <a:pt x="618644" y="51245"/>
                              </a:lnTo>
                              <a:lnTo>
                                <a:pt x="619547" y="51071"/>
                              </a:lnTo>
                              <a:lnTo>
                                <a:pt x="627617" y="54560"/>
                              </a:lnTo>
                              <a:lnTo>
                                <a:pt x="628342" y="54676"/>
                              </a:lnTo>
                              <a:lnTo>
                                <a:pt x="629186" y="54558"/>
                              </a:lnTo>
                              <a:lnTo>
                                <a:pt x="630197" y="52953"/>
                              </a:lnTo>
                              <a:lnTo>
                                <a:pt x="630628" y="50322"/>
                              </a:lnTo>
                              <a:lnTo>
                                <a:pt x="630573" y="44078"/>
                              </a:lnTo>
                              <a:lnTo>
                                <a:pt x="629887" y="41392"/>
                              </a:lnTo>
                              <a:lnTo>
                                <a:pt x="629113" y="39560"/>
                              </a:lnTo>
                              <a:lnTo>
                                <a:pt x="628032" y="38484"/>
                              </a:lnTo>
                              <a:lnTo>
                                <a:pt x="627360" y="36953"/>
                              </a:lnTo>
                              <a:lnTo>
                                <a:pt x="626852" y="35027"/>
                              </a:lnTo>
                              <a:lnTo>
                                <a:pt x="626450" y="32217"/>
                              </a:lnTo>
                              <a:lnTo>
                                <a:pt x="625622" y="18048"/>
                              </a:lnTo>
                              <a:lnTo>
                                <a:pt x="626317" y="14318"/>
                              </a:lnTo>
                              <a:lnTo>
                                <a:pt x="627085" y="11654"/>
                              </a:lnTo>
                              <a:lnTo>
                                <a:pt x="638665" y="1221"/>
                              </a:lnTo>
                              <a:lnTo>
                                <a:pt x="643405" y="0"/>
                              </a:lnTo>
                              <a:lnTo>
                                <a:pt x="664102" y="6589"/>
                              </a:lnTo>
                              <a:lnTo>
                                <a:pt x="662644" y="14701"/>
                              </a:lnTo>
                              <a:lnTo>
                                <a:pt x="660898" y="19816"/>
                              </a:lnTo>
                              <a:lnTo>
                                <a:pt x="659810" y="22142"/>
                              </a:lnTo>
                              <a:lnTo>
                                <a:pt x="658881" y="24668"/>
                              </a:lnTo>
                              <a:lnTo>
                                <a:pt x="658157" y="27762"/>
                              </a:lnTo>
                              <a:lnTo>
                                <a:pt x="657870" y="29557"/>
                              </a:lnTo>
                              <a:lnTo>
                                <a:pt x="658367" y="31350"/>
                              </a:lnTo>
                              <a:lnTo>
                                <a:pt x="659655" y="32932"/>
                              </a:lnTo>
                              <a:lnTo>
                                <a:pt x="662939" y="35058"/>
                              </a:lnTo>
                              <a:lnTo>
                                <a:pt x="672349" y="38669"/>
                              </a:lnTo>
                              <a:lnTo>
                                <a:pt x="675115" y="41263"/>
                              </a:lnTo>
                              <a:lnTo>
                                <a:pt x="685658" y="53885"/>
                              </a:lnTo>
                              <a:lnTo>
                                <a:pt x="689367" y="57382"/>
                              </a:lnTo>
                              <a:close/>
                            </a:path>
                          </a:pathLst>
                        </a:custGeom>
                        <a:grpFill/>
                        <a:ln w="3175"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endParaRPr lang="de-DE" sz="1600" err="1">
                            <a:solidFill>
                              <a:schemeClr val="tx1"/>
                            </a:solidFill>
                            <a:latin typeface="Arial" panose="020B0604020202020204" pitchFamily="34" charset="0"/>
                            <a:cs typeface="Arial" panose="020B0604020202020204" pitchFamily="34" charset="0"/>
                          </a:endParaRPr>
                        </a:p>
                      </p:txBody>
                    </p:sp>
                    <p:sp>
                      <p:nvSpPr>
                        <p:cNvPr id="15" name="ee4p_SL_1_79632">
                          <a:extLst>
                            <a:ext uri="{FF2B5EF4-FFF2-40B4-BE49-F238E27FC236}">
                              <a16:creationId xmlns:a16="http://schemas.microsoft.com/office/drawing/2014/main" id="{4F33E376-60A1-EC59-0194-3ABF6D81BE8C}"/>
                            </a:ext>
                          </a:extLst>
                        </p:cNvPr>
                        <p:cNvSpPr>
                          <a:spLocks noChangeAspect="1"/>
                        </p:cNvSpPr>
                        <p:nvPr>
                          <p:custDataLst>
                            <p:tags r:id="rId10"/>
                          </p:custDataLst>
                        </p:nvPr>
                      </p:nvSpPr>
                      <p:spPr>
                        <a:xfrm>
                          <a:off x="4407943" y="4491154"/>
                          <a:ext cx="385768" cy="304222"/>
                        </a:xfrm>
                        <a:custGeom>
                          <a:avLst/>
                          <a:gdLst/>
                          <a:ahLst/>
                          <a:cxnLst/>
                          <a:rect l="0" t="0" r="0" b="0"/>
                          <a:pathLst>
                            <a:path w="385905" h="304330">
                              <a:moveTo>
                                <a:pt x="327080" y="41448"/>
                              </a:moveTo>
                              <a:lnTo>
                                <a:pt x="334096" y="40243"/>
                              </a:lnTo>
                              <a:lnTo>
                                <a:pt x="337595" y="39152"/>
                              </a:lnTo>
                              <a:lnTo>
                                <a:pt x="340928" y="37018"/>
                              </a:lnTo>
                              <a:lnTo>
                                <a:pt x="343200" y="35015"/>
                              </a:lnTo>
                              <a:lnTo>
                                <a:pt x="345386" y="33674"/>
                              </a:lnTo>
                              <a:lnTo>
                                <a:pt x="346518" y="34123"/>
                              </a:lnTo>
                              <a:lnTo>
                                <a:pt x="347468" y="34783"/>
                              </a:lnTo>
                              <a:lnTo>
                                <a:pt x="347162" y="43379"/>
                              </a:lnTo>
                              <a:lnTo>
                                <a:pt x="349094" y="50770"/>
                              </a:lnTo>
                              <a:lnTo>
                                <a:pt x="352997" y="59278"/>
                              </a:lnTo>
                              <a:lnTo>
                                <a:pt x="353294" y="64525"/>
                              </a:lnTo>
                              <a:lnTo>
                                <a:pt x="352975" y="72115"/>
                              </a:lnTo>
                              <a:lnTo>
                                <a:pt x="353320" y="74881"/>
                              </a:lnTo>
                              <a:lnTo>
                                <a:pt x="354057" y="76539"/>
                              </a:lnTo>
                              <a:lnTo>
                                <a:pt x="355545" y="76779"/>
                              </a:lnTo>
                              <a:lnTo>
                                <a:pt x="357023" y="77257"/>
                              </a:lnTo>
                              <a:lnTo>
                                <a:pt x="357754" y="77700"/>
                              </a:lnTo>
                              <a:lnTo>
                                <a:pt x="358222" y="78903"/>
                              </a:lnTo>
                              <a:lnTo>
                                <a:pt x="358491" y="80734"/>
                              </a:lnTo>
                              <a:lnTo>
                                <a:pt x="358670" y="84751"/>
                              </a:lnTo>
                              <a:lnTo>
                                <a:pt x="358323" y="87516"/>
                              </a:lnTo>
                              <a:lnTo>
                                <a:pt x="357092" y="89387"/>
                              </a:lnTo>
                              <a:lnTo>
                                <a:pt x="353216" y="91086"/>
                              </a:lnTo>
                              <a:lnTo>
                                <a:pt x="350316" y="92855"/>
                              </a:lnTo>
                              <a:lnTo>
                                <a:pt x="347095" y="95411"/>
                              </a:lnTo>
                              <a:lnTo>
                                <a:pt x="339505" y="104403"/>
                              </a:lnTo>
                              <a:lnTo>
                                <a:pt x="337574" y="105947"/>
                              </a:lnTo>
                              <a:lnTo>
                                <a:pt x="336118" y="106268"/>
                              </a:lnTo>
                              <a:lnTo>
                                <a:pt x="334215" y="108969"/>
                              </a:lnTo>
                              <a:lnTo>
                                <a:pt x="336150" y="117719"/>
                              </a:lnTo>
                              <a:lnTo>
                                <a:pt x="344644" y="128882"/>
                              </a:lnTo>
                              <a:lnTo>
                                <a:pt x="350658" y="136888"/>
                              </a:lnTo>
                              <a:lnTo>
                                <a:pt x="351419" y="139405"/>
                              </a:lnTo>
                              <a:lnTo>
                                <a:pt x="351111" y="139864"/>
                              </a:lnTo>
                              <a:lnTo>
                                <a:pt x="350917" y="140360"/>
                              </a:lnTo>
                              <a:lnTo>
                                <a:pt x="350487" y="140962"/>
                              </a:lnTo>
                              <a:lnTo>
                                <a:pt x="349675" y="142436"/>
                              </a:lnTo>
                              <a:lnTo>
                                <a:pt x="353212" y="144864"/>
                              </a:lnTo>
                              <a:lnTo>
                                <a:pt x="371669" y="148807"/>
                              </a:lnTo>
                              <a:lnTo>
                                <a:pt x="380546" y="152577"/>
                              </a:lnTo>
                              <a:lnTo>
                                <a:pt x="384094" y="154838"/>
                              </a:lnTo>
                              <a:lnTo>
                                <a:pt x="385904" y="160044"/>
                              </a:lnTo>
                              <a:lnTo>
                                <a:pt x="383609" y="163884"/>
                              </a:lnTo>
                              <a:lnTo>
                                <a:pt x="383328" y="165115"/>
                              </a:lnTo>
                              <a:lnTo>
                                <a:pt x="382958" y="167110"/>
                              </a:lnTo>
                              <a:lnTo>
                                <a:pt x="384128" y="169615"/>
                              </a:lnTo>
                              <a:lnTo>
                                <a:pt x="384451" y="171609"/>
                              </a:lnTo>
                              <a:lnTo>
                                <a:pt x="384138" y="173637"/>
                              </a:lnTo>
                              <a:lnTo>
                                <a:pt x="382209" y="176988"/>
                              </a:lnTo>
                              <a:lnTo>
                                <a:pt x="380743" y="178882"/>
                              </a:lnTo>
                              <a:lnTo>
                                <a:pt x="379119" y="180410"/>
                              </a:lnTo>
                              <a:lnTo>
                                <a:pt x="374695" y="183465"/>
                              </a:lnTo>
                              <a:lnTo>
                                <a:pt x="372885" y="185283"/>
                              </a:lnTo>
                              <a:lnTo>
                                <a:pt x="372181" y="186941"/>
                              </a:lnTo>
                              <a:lnTo>
                                <a:pt x="371000" y="193148"/>
                              </a:lnTo>
                              <a:lnTo>
                                <a:pt x="370327" y="195456"/>
                              </a:lnTo>
                              <a:lnTo>
                                <a:pt x="369101" y="197121"/>
                              </a:lnTo>
                              <a:lnTo>
                                <a:pt x="366471" y="199140"/>
                              </a:lnTo>
                              <a:lnTo>
                                <a:pt x="365380" y="200337"/>
                              </a:lnTo>
                              <a:lnTo>
                                <a:pt x="364333" y="201861"/>
                              </a:lnTo>
                              <a:lnTo>
                                <a:pt x="363682" y="203609"/>
                              </a:lnTo>
                              <a:lnTo>
                                <a:pt x="363188" y="205748"/>
                              </a:lnTo>
                              <a:lnTo>
                                <a:pt x="362494" y="209948"/>
                              </a:lnTo>
                              <a:lnTo>
                                <a:pt x="361041" y="214265"/>
                              </a:lnTo>
                              <a:lnTo>
                                <a:pt x="358379" y="218411"/>
                              </a:lnTo>
                              <a:lnTo>
                                <a:pt x="357343" y="219640"/>
                              </a:lnTo>
                              <a:lnTo>
                                <a:pt x="356555" y="220481"/>
                              </a:lnTo>
                              <a:lnTo>
                                <a:pt x="355836" y="221055"/>
                              </a:lnTo>
                              <a:lnTo>
                                <a:pt x="355007" y="221494"/>
                              </a:lnTo>
                              <a:lnTo>
                                <a:pt x="354008" y="221836"/>
                              </a:lnTo>
                              <a:lnTo>
                                <a:pt x="352303" y="221972"/>
                              </a:lnTo>
                              <a:lnTo>
                                <a:pt x="351728" y="221888"/>
                              </a:lnTo>
                              <a:lnTo>
                                <a:pt x="351384" y="221784"/>
                              </a:lnTo>
                              <a:lnTo>
                                <a:pt x="351042" y="221652"/>
                              </a:lnTo>
                              <a:lnTo>
                                <a:pt x="350470" y="221479"/>
                              </a:lnTo>
                              <a:lnTo>
                                <a:pt x="349607" y="221355"/>
                              </a:lnTo>
                              <a:lnTo>
                                <a:pt x="348266" y="221565"/>
                              </a:lnTo>
                              <a:lnTo>
                                <a:pt x="347970" y="221714"/>
                              </a:lnTo>
                              <a:lnTo>
                                <a:pt x="347349" y="222707"/>
                              </a:lnTo>
                              <a:lnTo>
                                <a:pt x="344897" y="227306"/>
                              </a:lnTo>
                              <a:lnTo>
                                <a:pt x="344207" y="229941"/>
                              </a:lnTo>
                              <a:lnTo>
                                <a:pt x="344209" y="232662"/>
                              </a:lnTo>
                              <a:lnTo>
                                <a:pt x="345289" y="237293"/>
                              </a:lnTo>
                              <a:lnTo>
                                <a:pt x="345903" y="240632"/>
                              </a:lnTo>
                              <a:lnTo>
                                <a:pt x="346249" y="246221"/>
                              </a:lnTo>
                              <a:lnTo>
                                <a:pt x="346488" y="247430"/>
                              </a:lnTo>
                              <a:lnTo>
                                <a:pt x="359151" y="262710"/>
                              </a:lnTo>
                              <a:lnTo>
                                <a:pt x="365964" y="269133"/>
                              </a:lnTo>
                              <a:lnTo>
                                <a:pt x="373463" y="269238"/>
                              </a:lnTo>
                              <a:lnTo>
                                <a:pt x="374179" y="270658"/>
                              </a:lnTo>
                              <a:lnTo>
                                <a:pt x="374308" y="270914"/>
                              </a:lnTo>
                              <a:lnTo>
                                <a:pt x="372779" y="271310"/>
                              </a:lnTo>
                              <a:lnTo>
                                <a:pt x="366416" y="274593"/>
                              </a:lnTo>
                              <a:lnTo>
                                <a:pt x="364561" y="277356"/>
                              </a:lnTo>
                              <a:lnTo>
                                <a:pt x="361515" y="285539"/>
                              </a:lnTo>
                              <a:lnTo>
                                <a:pt x="359492" y="288621"/>
                              </a:lnTo>
                              <a:lnTo>
                                <a:pt x="356616" y="289829"/>
                              </a:lnTo>
                              <a:lnTo>
                                <a:pt x="348925" y="290481"/>
                              </a:lnTo>
                              <a:lnTo>
                                <a:pt x="345553" y="291494"/>
                              </a:lnTo>
                              <a:lnTo>
                                <a:pt x="343076" y="294257"/>
                              </a:lnTo>
                              <a:lnTo>
                                <a:pt x="338795" y="302150"/>
                              </a:lnTo>
                              <a:lnTo>
                                <a:pt x="336496" y="304329"/>
                              </a:lnTo>
                              <a:lnTo>
                                <a:pt x="334153" y="303875"/>
                              </a:lnTo>
                              <a:lnTo>
                                <a:pt x="324302" y="298718"/>
                              </a:lnTo>
                              <a:lnTo>
                                <a:pt x="292079" y="297013"/>
                              </a:lnTo>
                              <a:lnTo>
                                <a:pt x="286292" y="294744"/>
                              </a:lnTo>
                              <a:lnTo>
                                <a:pt x="280553" y="291411"/>
                              </a:lnTo>
                              <a:lnTo>
                                <a:pt x="266720" y="280345"/>
                              </a:lnTo>
                              <a:lnTo>
                                <a:pt x="264685" y="279987"/>
                              </a:lnTo>
                              <a:lnTo>
                                <a:pt x="261135" y="283197"/>
                              </a:lnTo>
                              <a:lnTo>
                                <a:pt x="261302" y="286371"/>
                              </a:lnTo>
                              <a:lnTo>
                                <a:pt x="262366" y="289407"/>
                              </a:lnTo>
                              <a:lnTo>
                                <a:pt x="261658" y="292273"/>
                              </a:lnTo>
                              <a:lnTo>
                                <a:pt x="249852" y="299013"/>
                              </a:lnTo>
                              <a:lnTo>
                                <a:pt x="241915" y="292139"/>
                              </a:lnTo>
                              <a:lnTo>
                                <a:pt x="238302" y="276261"/>
                              </a:lnTo>
                              <a:lnTo>
                                <a:pt x="239416" y="256106"/>
                              </a:lnTo>
                              <a:lnTo>
                                <a:pt x="231368" y="255318"/>
                              </a:lnTo>
                              <a:lnTo>
                                <a:pt x="208678" y="240995"/>
                              </a:lnTo>
                              <a:lnTo>
                                <a:pt x="204580" y="240180"/>
                              </a:lnTo>
                              <a:lnTo>
                                <a:pt x="193652" y="240723"/>
                              </a:lnTo>
                              <a:lnTo>
                                <a:pt x="178240" y="236397"/>
                              </a:lnTo>
                              <a:lnTo>
                                <a:pt x="174456" y="237130"/>
                              </a:lnTo>
                              <a:lnTo>
                                <a:pt x="171914" y="244965"/>
                              </a:lnTo>
                              <a:lnTo>
                                <a:pt x="174287" y="254345"/>
                              </a:lnTo>
                              <a:lnTo>
                                <a:pt x="175260" y="263889"/>
                              </a:lnTo>
                              <a:lnTo>
                                <a:pt x="168400" y="272165"/>
                              </a:lnTo>
                              <a:lnTo>
                                <a:pt x="163598" y="273025"/>
                              </a:lnTo>
                              <a:lnTo>
                                <a:pt x="149303" y="266905"/>
                              </a:lnTo>
                              <a:lnTo>
                                <a:pt x="132671" y="265929"/>
                              </a:lnTo>
                              <a:lnTo>
                                <a:pt x="128363" y="263819"/>
                              </a:lnTo>
                              <a:lnTo>
                                <a:pt x="123975" y="255576"/>
                              </a:lnTo>
                              <a:lnTo>
                                <a:pt x="125365" y="248634"/>
                              </a:lnTo>
                              <a:lnTo>
                                <a:pt x="127614" y="241497"/>
                              </a:lnTo>
                              <a:lnTo>
                                <a:pt x="125713" y="232316"/>
                              </a:lnTo>
                              <a:lnTo>
                                <a:pt x="124207" y="232270"/>
                              </a:lnTo>
                              <a:lnTo>
                                <a:pt x="119029" y="235322"/>
                              </a:lnTo>
                              <a:lnTo>
                                <a:pt x="117362" y="235414"/>
                              </a:lnTo>
                              <a:lnTo>
                                <a:pt x="116461" y="233326"/>
                              </a:lnTo>
                              <a:lnTo>
                                <a:pt x="115954" y="228802"/>
                              </a:lnTo>
                              <a:lnTo>
                                <a:pt x="115593" y="227513"/>
                              </a:lnTo>
                              <a:lnTo>
                                <a:pt x="114518" y="225062"/>
                              </a:lnTo>
                              <a:lnTo>
                                <a:pt x="112121" y="214314"/>
                              </a:lnTo>
                              <a:lnTo>
                                <a:pt x="110625" y="212581"/>
                              </a:lnTo>
                              <a:lnTo>
                                <a:pt x="105555" y="210456"/>
                              </a:lnTo>
                              <a:lnTo>
                                <a:pt x="103631" y="208789"/>
                              </a:lnTo>
                              <a:lnTo>
                                <a:pt x="103324" y="206466"/>
                              </a:lnTo>
                              <a:lnTo>
                                <a:pt x="104387" y="200719"/>
                              </a:lnTo>
                              <a:lnTo>
                                <a:pt x="103932" y="198270"/>
                              </a:lnTo>
                              <a:lnTo>
                                <a:pt x="80385" y="173019"/>
                              </a:lnTo>
                              <a:lnTo>
                                <a:pt x="74544" y="165105"/>
                              </a:lnTo>
                              <a:lnTo>
                                <a:pt x="72543" y="158341"/>
                              </a:lnTo>
                              <a:lnTo>
                                <a:pt x="74851" y="153223"/>
                              </a:lnTo>
                              <a:lnTo>
                                <a:pt x="81482" y="153245"/>
                              </a:lnTo>
                              <a:lnTo>
                                <a:pt x="83334" y="148725"/>
                              </a:lnTo>
                              <a:lnTo>
                                <a:pt x="82242" y="145236"/>
                              </a:lnTo>
                              <a:lnTo>
                                <a:pt x="65180" y="125040"/>
                              </a:lnTo>
                              <a:lnTo>
                                <a:pt x="62806" y="121097"/>
                              </a:lnTo>
                              <a:lnTo>
                                <a:pt x="63548" y="120898"/>
                              </a:lnTo>
                              <a:lnTo>
                                <a:pt x="63638" y="117707"/>
                              </a:lnTo>
                              <a:lnTo>
                                <a:pt x="62887" y="112932"/>
                              </a:lnTo>
                              <a:lnTo>
                                <a:pt x="60832" y="108058"/>
                              </a:lnTo>
                              <a:lnTo>
                                <a:pt x="54785" y="101551"/>
                              </a:lnTo>
                              <a:lnTo>
                                <a:pt x="21627" y="82621"/>
                              </a:lnTo>
                              <a:lnTo>
                                <a:pt x="17562" y="81689"/>
                              </a:lnTo>
                              <a:lnTo>
                                <a:pt x="14468" y="82704"/>
                              </a:lnTo>
                              <a:lnTo>
                                <a:pt x="7146" y="87185"/>
                              </a:lnTo>
                              <a:lnTo>
                                <a:pt x="3154" y="87734"/>
                              </a:lnTo>
                              <a:lnTo>
                                <a:pt x="0" y="87223"/>
                              </a:lnTo>
                              <a:lnTo>
                                <a:pt x="257" y="83015"/>
                              </a:lnTo>
                              <a:lnTo>
                                <a:pt x="53" y="65657"/>
                              </a:lnTo>
                              <a:lnTo>
                                <a:pt x="3482" y="47349"/>
                              </a:lnTo>
                              <a:lnTo>
                                <a:pt x="6349" y="47149"/>
                              </a:lnTo>
                              <a:lnTo>
                                <a:pt x="56059" y="45321"/>
                              </a:lnTo>
                              <a:lnTo>
                                <a:pt x="98622" y="49633"/>
                              </a:lnTo>
                              <a:lnTo>
                                <a:pt x="123155" y="39916"/>
                              </a:lnTo>
                              <a:lnTo>
                                <a:pt x="131902" y="41189"/>
                              </a:lnTo>
                              <a:lnTo>
                                <a:pt x="133305" y="41170"/>
                              </a:lnTo>
                              <a:lnTo>
                                <a:pt x="138940" y="40183"/>
                              </a:lnTo>
                              <a:lnTo>
                                <a:pt x="194760" y="17639"/>
                              </a:lnTo>
                              <a:lnTo>
                                <a:pt x="224027" y="342"/>
                              </a:lnTo>
                              <a:lnTo>
                                <a:pt x="226170" y="0"/>
                              </a:lnTo>
                              <a:lnTo>
                                <a:pt x="228624" y="382"/>
                              </a:lnTo>
                              <a:lnTo>
                                <a:pt x="233454" y="2829"/>
                              </a:lnTo>
                              <a:lnTo>
                                <a:pt x="236651" y="5790"/>
                              </a:lnTo>
                              <a:lnTo>
                                <a:pt x="239448" y="5401"/>
                              </a:lnTo>
                              <a:lnTo>
                                <a:pt x="247167" y="96"/>
                              </a:lnTo>
                              <a:lnTo>
                                <a:pt x="269334" y="13695"/>
                              </a:lnTo>
                              <a:lnTo>
                                <a:pt x="271104" y="15254"/>
                              </a:lnTo>
                              <a:lnTo>
                                <a:pt x="273593" y="16167"/>
                              </a:lnTo>
                              <a:lnTo>
                                <a:pt x="296073" y="18053"/>
                              </a:lnTo>
                              <a:lnTo>
                                <a:pt x="297939" y="18774"/>
                              </a:lnTo>
                              <a:lnTo>
                                <a:pt x="305592" y="27014"/>
                              </a:lnTo>
                              <a:lnTo>
                                <a:pt x="318892" y="37362"/>
                              </a:lnTo>
                              <a:lnTo>
                                <a:pt x="319935" y="38976"/>
                              </a:lnTo>
                              <a:lnTo>
                                <a:pt x="320866" y="40082"/>
                              </a:lnTo>
                              <a:lnTo>
                                <a:pt x="323136" y="40802"/>
                              </a:lnTo>
                              <a:close/>
                            </a:path>
                          </a:pathLst>
                        </a:custGeom>
                        <a:grpFill/>
                        <a:ln w="3175"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endParaRPr lang="de-DE" sz="1600" err="1">
                            <a:solidFill>
                              <a:schemeClr val="tx1"/>
                            </a:solidFill>
                            <a:latin typeface="Arial" panose="020B0604020202020204" pitchFamily="34" charset="0"/>
                            <a:cs typeface="Arial" panose="020B0604020202020204" pitchFamily="34" charset="0"/>
                          </a:endParaRPr>
                        </a:p>
                      </p:txBody>
                    </p:sp>
                    <p:sp>
                      <p:nvSpPr>
                        <p:cNvPr id="16" name="ee4p_BY_1_79632">
                          <a:extLst>
                            <a:ext uri="{FF2B5EF4-FFF2-40B4-BE49-F238E27FC236}">
                              <a16:creationId xmlns:a16="http://schemas.microsoft.com/office/drawing/2014/main" id="{F7D99E1C-6A6E-9332-A905-0B00B5664C8A}"/>
                            </a:ext>
                          </a:extLst>
                        </p:cNvPr>
                        <p:cNvSpPr>
                          <a:spLocks noChangeAspect="1"/>
                        </p:cNvSpPr>
                        <p:nvPr>
                          <p:custDataLst>
                            <p:tags r:id="rId11"/>
                          </p:custDataLst>
                        </p:nvPr>
                      </p:nvSpPr>
                      <p:spPr>
                        <a:xfrm>
                          <a:off x="5391720" y="3987032"/>
                          <a:ext cx="1811239" cy="1881470"/>
                        </a:xfrm>
                        <a:custGeom>
                          <a:avLst/>
                          <a:gdLst/>
                          <a:ahLst/>
                          <a:cxnLst/>
                          <a:rect l="0" t="0" r="0" b="0"/>
                          <a:pathLst>
                            <a:path w="1811883" h="1882138">
                              <a:moveTo>
                                <a:pt x="428067" y="9727"/>
                              </a:moveTo>
                              <a:lnTo>
                                <a:pt x="445895" y="7917"/>
                              </a:lnTo>
                              <a:lnTo>
                                <a:pt x="449104" y="8491"/>
                              </a:lnTo>
                              <a:lnTo>
                                <a:pt x="451073" y="9546"/>
                              </a:lnTo>
                              <a:lnTo>
                                <a:pt x="451970" y="10893"/>
                              </a:lnTo>
                              <a:lnTo>
                                <a:pt x="453205" y="12287"/>
                              </a:lnTo>
                              <a:lnTo>
                                <a:pt x="455398" y="13919"/>
                              </a:lnTo>
                              <a:lnTo>
                                <a:pt x="456690" y="15341"/>
                              </a:lnTo>
                              <a:lnTo>
                                <a:pt x="457531" y="16792"/>
                              </a:lnTo>
                              <a:lnTo>
                                <a:pt x="458085" y="19954"/>
                              </a:lnTo>
                              <a:lnTo>
                                <a:pt x="459652" y="24067"/>
                              </a:lnTo>
                              <a:lnTo>
                                <a:pt x="460282" y="27143"/>
                              </a:lnTo>
                              <a:lnTo>
                                <a:pt x="461517" y="28861"/>
                              </a:lnTo>
                              <a:lnTo>
                                <a:pt x="463882" y="30301"/>
                              </a:lnTo>
                              <a:lnTo>
                                <a:pt x="493204" y="40515"/>
                              </a:lnTo>
                              <a:lnTo>
                                <a:pt x="496416" y="42381"/>
                              </a:lnTo>
                              <a:lnTo>
                                <a:pt x="498275" y="44261"/>
                              </a:lnTo>
                              <a:lnTo>
                                <a:pt x="498611" y="45724"/>
                              </a:lnTo>
                              <a:lnTo>
                                <a:pt x="499848" y="48799"/>
                              </a:lnTo>
                              <a:lnTo>
                                <a:pt x="500128" y="50100"/>
                              </a:lnTo>
                              <a:lnTo>
                                <a:pt x="500183" y="51697"/>
                              </a:lnTo>
                              <a:lnTo>
                                <a:pt x="499952" y="55213"/>
                              </a:lnTo>
                              <a:lnTo>
                                <a:pt x="499950" y="56808"/>
                              </a:lnTo>
                              <a:lnTo>
                                <a:pt x="500400" y="58375"/>
                              </a:lnTo>
                              <a:lnTo>
                                <a:pt x="501320" y="59735"/>
                              </a:lnTo>
                              <a:lnTo>
                                <a:pt x="506452" y="63908"/>
                              </a:lnTo>
                              <a:lnTo>
                                <a:pt x="508256" y="66009"/>
                              </a:lnTo>
                              <a:lnTo>
                                <a:pt x="509891" y="68257"/>
                              </a:lnTo>
                              <a:lnTo>
                                <a:pt x="511357" y="70683"/>
                              </a:lnTo>
                              <a:lnTo>
                                <a:pt x="512880" y="72427"/>
                              </a:lnTo>
                              <a:lnTo>
                                <a:pt x="522552" y="80250"/>
                              </a:lnTo>
                              <a:lnTo>
                                <a:pt x="523455" y="82216"/>
                              </a:lnTo>
                              <a:lnTo>
                                <a:pt x="523058" y="83545"/>
                              </a:lnTo>
                              <a:lnTo>
                                <a:pt x="522210" y="84639"/>
                              </a:lnTo>
                              <a:lnTo>
                                <a:pt x="520326" y="86676"/>
                              </a:lnTo>
                              <a:lnTo>
                                <a:pt x="519930" y="88390"/>
                              </a:lnTo>
                              <a:lnTo>
                                <a:pt x="520097" y="90384"/>
                              </a:lnTo>
                              <a:lnTo>
                                <a:pt x="521810" y="93623"/>
                              </a:lnTo>
                              <a:lnTo>
                                <a:pt x="523166" y="94834"/>
                              </a:lnTo>
                              <a:lnTo>
                                <a:pt x="524748" y="95692"/>
                              </a:lnTo>
                              <a:lnTo>
                                <a:pt x="531756" y="96375"/>
                              </a:lnTo>
                              <a:lnTo>
                                <a:pt x="535034" y="95902"/>
                              </a:lnTo>
                              <a:lnTo>
                                <a:pt x="538313" y="94512"/>
                              </a:lnTo>
                              <a:lnTo>
                                <a:pt x="540800" y="93862"/>
                              </a:lnTo>
                              <a:lnTo>
                                <a:pt x="541704" y="94837"/>
                              </a:lnTo>
                              <a:lnTo>
                                <a:pt x="542232" y="96270"/>
                              </a:lnTo>
                              <a:lnTo>
                                <a:pt x="542571" y="97821"/>
                              </a:lnTo>
                              <a:lnTo>
                                <a:pt x="543759" y="100452"/>
                              </a:lnTo>
                              <a:lnTo>
                                <a:pt x="545003" y="102314"/>
                              </a:lnTo>
                              <a:lnTo>
                                <a:pt x="546870" y="104617"/>
                              </a:lnTo>
                              <a:lnTo>
                                <a:pt x="556658" y="112946"/>
                              </a:lnTo>
                              <a:lnTo>
                                <a:pt x="557507" y="114585"/>
                              </a:lnTo>
                              <a:lnTo>
                                <a:pt x="557791" y="116315"/>
                              </a:lnTo>
                              <a:lnTo>
                                <a:pt x="557623" y="118353"/>
                              </a:lnTo>
                              <a:lnTo>
                                <a:pt x="558246" y="119401"/>
                              </a:lnTo>
                              <a:lnTo>
                                <a:pt x="559152" y="119948"/>
                              </a:lnTo>
                              <a:lnTo>
                                <a:pt x="563980" y="120269"/>
                              </a:lnTo>
                              <a:lnTo>
                                <a:pt x="567035" y="120885"/>
                              </a:lnTo>
                              <a:lnTo>
                                <a:pt x="568789" y="120678"/>
                              </a:lnTo>
                              <a:lnTo>
                                <a:pt x="569919" y="119878"/>
                              </a:lnTo>
                              <a:lnTo>
                                <a:pt x="572292" y="117746"/>
                              </a:lnTo>
                              <a:lnTo>
                                <a:pt x="578343" y="116910"/>
                              </a:lnTo>
                              <a:lnTo>
                                <a:pt x="583189" y="127660"/>
                              </a:lnTo>
                              <a:lnTo>
                                <a:pt x="586364" y="131260"/>
                              </a:lnTo>
                              <a:lnTo>
                                <a:pt x="591407" y="134012"/>
                              </a:lnTo>
                              <a:lnTo>
                                <a:pt x="592599" y="135650"/>
                              </a:lnTo>
                              <a:lnTo>
                                <a:pt x="592999" y="137423"/>
                              </a:lnTo>
                              <a:lnTo>
                                <a:pt x="593175" y="140289"/>
                              </a:lnTo>
                              <a:lnTo>
                                <a:pt x="593693" y="144043"/>
                              </a:lnTo>
                              <a:lnTo>
                                <a:pt x="595463" y="151131"/>
                              </a:lnTo>
                              <a:lnTo>
                                <a:pt x="595867" y="154675"/>
                              </a:lnTo>
                              <a:lnTo>
                                <a:pt x="595817" y="157483"/>
                              </a:lnTo>
                              <a:lnTo>
                                <a:pt x="595197" y="159316"/>
                              </a:lnTo>
                              <a:lnTo>
                                <a:pt x="594921" y="162450"/>
                              </a:lnTo>
                              <a:lnTo>
                                <a:pt x="594132" y="164358"/>
                              </a:lnTo>
                              <a:lnTo>
                                <a:pt x="593571" y="166945"/>
                              </a:lnTo>
                              <a:lnTo>
                                <a:pt x="593858" y="169043"/>
                              </a:lnTo>
                              <a:lnTo>
                                <a:pt x="595113" y="172557"/>
                              </a:lnTo>
                              <a:lnTo>
                                <a:pt x="598472" y="178873"/>
                              </a:lnTo>
                              <a:lnTo>
                                <a:pt x="598647" y="181061"/>
                              </a:lnTo>
                              <a:lnTo>
                                <a:pt x="598254" y="182805"/>
                              </a:lnTo>
                              <a:lnTo>
                                <a:pt x="597293" y="184520"/>
                              </a:lnTo>
                              <a:lnTo>
                                <a:pt x="597297" y="185968"/>
                              </a:lnTo>
                              <a:lnTo>
                                <a:pt x="597640" y="187401"/>
                              </a:lnTo>
                              <a:lnTo>
                                <a:pt x="599234" y="190130"/>
                              </a:lnTo>
                              <a:lnTo>
                                <a:pt x="602136" y="193714"/>
                              </a:lnTo>
                              <a:lnTo>
                                <a:pt x="618662" y="193595"/>
                              </a:lnTo>
                              <a:lnTo>
                                <a:pt x="627708" y="196079"/>
                              </a:lnTo>
                              <a:lnTo>
                                <a:pt x="632430" y="199756"/>
                              </a:lnTo>
                              <a:lnTo>
                                <a:pt x="637491" y="202768"/>
                              </a:lnTo>
                              <a:lnTo>
                                <a:pt x="640047" y="203393"/>
                              </a:lnTo>
                              <a:lnTo>
                                <a:pt x="641747" y="202928"/>
                              </a:lnTo>
                              <a:lnTo>
                                <a:pt x="642253" y="201582"/>
                              </a:lnTo>
                              <a:lnTo>
                                <a:pt x="642360" y="199895"/>
                              </a:lnTo>
                              <a:lnTo>
                                <a:pt x="642342" y="195375"/>
                              </a:lnTo>
                              <a:lnTo>
                                <a:pt x="643996" y="183340"/>
                              </a:lnTo>
                              <a:lnTo>
                                <a:pt x="646668" y="180255"/>
                              </a:lnTo>
                              <a:lnTo>
                                <a:pt x="648142" y="180190"/>
                              </a:lnTo>
                              <a:lnTo>
                                <a:pt x="649504" y="180571"/>
                              </a:lnTo>
                              <a:lnTo>
                                <a:pt x="650413" y="181171"/>
                              </a:lnTo>
                              <a:lnTo>
                                <a:pt x="651837" y="182496"/>
                              </a:lnTo>
                              <a:lnTo>
                                <a:pt x="653823" y="182797"/>
                              </a:lnTo>
                              <a:lnTo>
                                <a:pt x="656827" y="182561"/>
                              </a:lnTo>
                              <a:lnTo>
                                <a:pt x="668457" y="179847"/>
                              </a:lnTo>
                              <a:lnTo>
                                <a:pt x="669933" y="180283"/>
                              </a:lnTo>
                              <a:lnTo>
                                <a:pt x="675163" y="182992"/>
                              </a:lnTo>
                              <a:lnTo>
                                <a:pt x="679648" y="184003"/>
                              </a:lnTo>
                              <a:lnTo>
                                <a:pt x="681972" y="183901"/>
                              </a:lnTo>
                              <a:lnTo>
                                <a:pt x="683727" y="183300"/>
                              </a:lnTo>
                              <a:lnTo>
                                <a:pt x="684798" y="182158"/>
                              </a:lnTo>
                              <a:lnTo>
                                <a:pt x="685716" y="180719"/>
                              </a:lnTo>
                              <a:lnTo>
                                <a:pt x="686270" y="178293"/>
                              </a:lnTo>
                              <a:lnTo>
                                <a:pt x="686429" y="176252"/>
                              </a:lnTo>
                              <a:lnTo>
                                <a:pt x="686305" y="174331"/>
                              </a:lnTo>
                              <a:lnTo>
                                <a:pt x="686069" y="172722"/>
                              </a:lnTo>
                              <a:lnTo>
                                <a:pt x="685373" y="169726"/>
                              </a:lnTo>
                              <a:lnTo>
                                <a:pt x="684780" y="168401"/>
                              </a:lnTo>
                              <a:lnTo>
                                <a:pt x="683980" y="167251"/>
                              </a:lnTo>
                              <a:lnTo>
                                <a:pt x="682785" y="166372"/>
                              </a:lnTo>
                              <a:lnTo>
                                <a:pt x="676373" y="164663"/>
                              </a:lnTo>
                              <a:lnTo>
                                <a:pt x="674896" y="164049"/>
                              </a:lnTo>
                              <a:lnTo>
                                <a:pt x="673589" y="163316"/>
                              </a:lnTo>
                              <a:lnTo>
                                <a:pt x="672621" y="162346"/>
                              </a:lnTo>
                              <a:lnTo>
                                <a:pt x="671822" y="161257"/>
                              </a:lnTo>
                              <a:lnTo>
                                <a:pt x="671306" y="159916"/>
                              </a:lnTo>
                              <a:lnTo>
                                <a:pt x="670441" y="156979"/>
                              </a:lnTo>
                              <a:lnTo>
                                <a:pt x="669643" y="155831"/>
                              </a:lnTo>
                              <a:lnTo>
                                <a:pt x="668449" y="155067"/>
                              </a:lnTo>
                              <a:lnTo>
                                <a:pt x="667031" y="154603"/>
                              </a:lnTo>
                              <a:lnTo>
                                <a:pt x="660671" y="155224"/>
                              </a:lnTo>
                              <a:lnTo>
                                <a:pt x="659083" y="154965"/>
                              </a:lnTo>
                              <a:lnTo>
                                <a:pt x="657608" y="154468"/>
                              </a:lnTo>
                              <a:lnTo>
                                <a:pt x="656415" y="153647"/>
                              </a:lnTo>
                              <a:lnTo>
                                <a:pt x="655448" y="152706"/>
                              </a:lnTo>
                              <a:lnTo>
                                <a:pt x="651066" y="147671"/>
                              </a:lnTo>
                              <a:lnTo>
                                <a:pt x="650440" y="147082"/>
                              </a:lnTo>
                              <a:lnTo>
                                <a:pt x="646125" y="144189"/>
                              </a:lnTo>
                              <a:lnTo>
                                <a:pt x="642078" y="142299"/>
                              </a:lnTo>
                              <a:lnTo>
                                <a:pt x="640603" y="141330"/>
                              </a:lnTo>
                              <a:lnTo>
                                <a:pt x="639239" y="140094"/>
                              </a:lnTo>
                              <a:lnTo>
                                <a:pt x="637759" y="137824"/>
                              </a:lnTo>
                              <a:lnTo>
                                <a:pt x="637462" y="134219"/>
                              </a:lnTo>
                              <a:lnTo>
                                <a:pt x="638770" y="120828"/>
                              </a:lnTo>
                              <a:lnTo>
                                <a:pt x="640228" y="117510"/>
                              </a:lnTo>
                              <a:lnTo>
                                <a:pt x="641805" y="115613"/>
                              </a:lnTo>
                              <a:lnTo>
                                <a:pt x="643331" y="115371"/>
                              </a:lnTo>
                              <a:lnTo>
                                <a:pt x="644934" y="115439"/>
                              </a:lnTo>
                              <a:lnTo>
                                <a:pt x="650090" y="117650"/>
                              </a:lnTo>
                              <a:lnTo>
                                <a:pt x="650883" y="117852"/>
                              </a:lnTo>
                              <a:lnTo>
                                <a:pt x="652128" y="117936"/>
                              </a:lnTo>
                              <a:lnTo>
                                <a:pt x="653313" y="117280"/>
                              </a:lnTo>
                              <a:lnTo>
                                <a:pt x="654325" y="115976"/>
                              </a:lnTo>
                              <a:lnTo>
                                <a:pt x="655336" y="114110"/>
                              </a:lnTo>
                              <a:lnTo>
                                <a:pt x="656064" y="112510"/>
                              </a:lnTo>
                              <a:lnTo>
                                <a:pt x="661170" y="103857"/>
                              </a:lnTo>
                              <a:lnTo>
                                <a:pt x="662971" y="101987"/>
                              </a:lnTo>
                              <a:lnTo>
                                <a:pt x="664568" y="100930"/>
                              </a:lnTo>
                              <a:lnTo>
                                <a:pt x="665868" y="101088"/>
                              </a:lnTo>
                              <a:lnTo>
                                <a:pt x="666604" y="101276"/>
                              </a:lnTo>
                              <a:lnTo>
                                <a:pt x="670061" y="102959"/>
                              </a:lnTo>
                              <a:lnTo>
                                <a:pt x="670967" y="103131"/>
                              </a:lnTo>
                              <a:lnTo>
                                <a:pt x="672211" y="103183"/>
                              </a:lnTo>
                              <a:lnTo>
                                <a:pt x="674864" y="102387"/>
                              </a:lnTo>
                              <a:lnTo>
                                <a:pt x="676105" y="101774"/>
                              </a:lnTo>
                              <a:lnTo>
                                <a:pt x="680610" y="98500"/>
                              </a:lnTo>
                              <a:lnTo>
                                <a:pt x="681963" y="97960"/>
                              </a:lnTo>
                              <a:lnTo>
                                <a:pt x="683433" y="97819"/>
                              </a:lnTo>
                              <a:lnTo>
                                <a:pt x="690184" y="98948"/>
                              </a:lnTo>
                              <a:lnTo>
                                <a:pt x="692947" y="97721"/>
                              </a:lnTo>
                              <a:lnTo>
                                <a:pt x="694524" y="96604"/>
                              </a:lnTo>
                              <a:lnTo>
                                <a:pt x="695821" y="96169"/>
                              </a:lnTo>
                              <a:lnTo>
                                <a:pt x="696782" y="96163"/>
                              </a:lnTo>
                              <a:lnTo>
                                <a:pt x="697745" y="96585"/>
                              </a:lnTo>
                              <a:lnTo>
                                <a:pt x="698767" y="97303"/>
                              </a:lnTo>
                              <a:lnTo>
                                <a:pt x="699678" y="98303"/>
                              </a:lnTo>
                              <a:lnTo>
                                <a:pt x="700476" y="99494"/>
                              </a:lnTo>
                              <a:lnTo>
                                <a:pt x="701106" y="100731"/>
                              </a:lnTo>
                              <a:lnTo>
                                <a:pt x="701847" y="101746"/>
                              </a:lnTo>
                              <a:lnTo>
                                <a:pt x="702700" y="102628"/>
                              </a:lnTo>
                              <a:lnTo>
                                <a:pt x="703550" y="102948"/>
                              </a:lnTo>
                              <a:lnTo>
                                <a:pt x="704700" y="103059"/>
                              </a:lnTo>
                              <a:lnTo>
                                <a:pt x="705981" y="102874"/>
                              </a:lnTo>
                              <a:lnTo>
                                <a:pt x="715194" y="99666"/>
                              </a:lnTo>
                              <a:lnTo>
                                <a:pt x="718131" y="99306"/>
                              </a:lnTo>
                              <a:lnTo>
                                <a:pt x="720906" y="99983"/>
                              </a:lnTo>
                              <a:lnTo>
                                <a:pt x="733494" y="118143"/>
                              </a:lnTo>
                              <a:lnTo>
                                <a:pt x="735032" y="119639"/>
                              </a:lnTo>
                              <a:lnTo>
                                <a:pt x="737307" y="121276"/>
                              </a:lnTo>
                              <a:lnTo>
                                <a:pt x="738093" y="120428"/>
                              </a:lnTo>
                              <a:lnTo>
                                <a:pt x="738651" y="119375"/>
                              </a:lnTo>
                              <a:lnTo>
                                <a:pt x="738926" y="118310"/>
                              </a:lnTo>
                              <a:lnTo>
                                <a:pt x="739404" y="114168"/>
                              </a:lnTo>
                              <a:lnTo>
                                <a:pt x="739909" y="113603"/>
                              </a:lnTo>
                              <a:lnTo>
                                <a:pt x="740756" y="113390"/>
                              </a:lnTo>
                              <a:lnTo>
                                <a:pt x="750627" y="114731"/>
                              </a:lnTo>
                              <a:lnTo>
                                <a:pt x="753241" y="116217"/>
                              </a:lnTo>
                              <a:lnTo>
                                <a:pt x="755180" y="118183"/>
                              </a:lnTo>
                              <a:lnTo>
                                <a:pt x="756903" y="121361"/>
                              </a:lnTo>
                              <a:lnTo>
                                <a:pt x="758381" y="122234"/>
                              </a:lnTo>
                              <a:lnTo>
                                <a:pt x="759853" y="122340"/>
                              </a:lnTo>
                              <a:lnTo>
                                <a:pt x="765094" y="119903"/>
                              </a:lnTo>
                              <a:lnTo>
                                <a:pt x="766618" y="119505"/>
                              </a:lnTo>
                              <a:lnTo>
                                <a:pt x="771554" y="118931"/>
                              </a:lnTo>
                              <a:lnTo>
                                <a:pt x="772907" y="118371"/>
                              </a:lnTo>
                              <a:lnTo>
                                <a:pt x="773916" y="117359"/>
                              </a:lnTo>
                              <a:lnTo>
                                <a:pt x="774641" y="116111"/>
                              </a:lnTo>
                              <a:lnTo>
                                <a:pt x="775872" y="114636"/>
                              </a:lnTo>
                              <a:lnTo>
                                <a:pt x="777500" y="113293"/>
                              </a:lnTo>
                              <a:lnTo>
                                <a:pt x="781224" y="112238"/>
                              </a:lnTo>
                              <a:lnTo>
                                <a:pt x="782694" y="112151"/>
                              </a:lnTo>
                              <a:lnTo>
                                <a:pt x="783889" y="112938"/>
                              </a:lnTo>
                              <a:lnTo>
                                <a:pt x="784826" y="116446"/>
                              </a:lnTo>
                              <a:lnTo>
                                <a:pt x="785978" y="118742"/>
                              </a:lnTo>
                              <a:lnTo>
                                <a:pt x="787172" y="119350"/>
                              </a:lnTo>
                              <a:lnTo>
                                <a:pt x="789508" y="119121"/>
                              </a:lnTo>
                              <a:lnTo>
                                <a:pt x="790814" y="119613"/>
                              </a:lnTo>
                              <a:lnTo>
                                <a:pt x="791897" y="120488"/>
                              </a:lnTo>
                              <a:lnTo>
                                <a:pt x="794772" y="125352"/>
                              </a:lnTo>
                              <a:lnTo>
                                <a:pt x="796435" y="127583"/>
                              </a:lnTo>
                              <a:lnTo>
                                <a:pt x="797873" y="130006"/>
                              </a:lnTo>
                              <a:lnTo>
                                <a:pt x="798452" y="131331"/>
                              </a:lnTo>
                              <a:lnTo>
                                <a:pt x="798917" y="132612"/>
                              </a:lnTo>
                              <a:lnTo>
                                <a:pt x="799043" y="133895"/>
                              </a:lnTo>
                              <a:lnTo>
                                <a:pt x="798881" y="134695"/>
                              </a:lnTo>
                              <a:lnTo>
                                <a:pt x="798382" y="135824"/>
                              </a:lnTo>
                              <a:lnTo>
                                <a:pt x="791327" y="144019"/>
                              </a:lnTo>
                              <a:lnTo>
                                <a:pt x="794259" y="148631"/>
                              </a:lnTo>
                              <a:lnTo>
                                <a:pt x="812345" y="165416"/>
                              </a:lnTo>
                              <a:lnTo>
                                <a:pt x="815902" y="158627"/>
                              </a:lnTo>
                              <a:lnTo>
                                <a:pt x="817818" y="157617"/>
                              </a:lnTo>
                              <a:lnTo>
                                <a:pt x="821024" y="160775"/>
                              </a:lnTo>
                              <a:lnTo>
                                <a:pt x="822961" y="161848"/>
                              </a:lnTo>
                              <a:lnTo>
                                <a:pt x="831280" y="164330"/>
                              </a:lnTo>
                              <a:lnTo>
                                <a:pt x="833771" y="164065"/>
                              </a:lnTo>
                              <a:lnTo>
                                <a:pt x="835349" y="163280"/>
                              </a:lnTo>
                              <a:lnTo>
                                <a:pt x="835845" y="162033"/>
                              </a:lnTo>
                              <a:lnTo>
                                <a:pt x="835949" y="161115"/>
                              </a:lnTo>
                              <a:lnTo>
                                <a:pt x="835877" y="159785"/>
                              </a:lnTo>
                              <a:lnTo>
                                <a:pt x="835208" y="155567"/>
                              </a:lnTo>
                              <a:lnTo>
                                <a:pt x="835589" y="154175"/>
                              </a:lnTo>
                              <a:lnTo>
                                <a:pt x="836246" y="152084"/>
                              </a:lnTo>
                              <a:lnTo>
                                <a:pt x="838470" y="148348"/>
                              </a:lnTo>
                              <a:lnTo>
                                <a:pt x="839010" y="145979"/>
                              </a:lnTo>
                              <a:lnTo>
                                <a:pt x="839045" y="144042"/>
                              </a:lnTo>
                              <a:lnTo>
                                <a:pt x="838520" y="142703"/>
                              </a:lnTo>
                              <a:lnTo>
                                <a:pt x="836440" y="139003"/>
                              </a:lnTo>
                              <a:lnTo>
                                <a:pt x="836418" y="136934"/>
                              </a:lnTo>
                              <a:lnTo>
                                <a:pt x="836953" y="134180"/>
                              </a:lnTo>
                              <a:lnTo>
                                <a:pt x="840041" y="126815"/>
                              </a:lnTo>
                              <a:lnTo>
                                <a:pt x="840475" y="125184"/>
                              </a:lnTo>
                              <a:lnTo>
                                <a:pt x="840345" y="123724"/>
                              </a:lnTo>
                              <a:lnTo>
                                <a:pt x="839931" y="122044"/>
                              </a:lnTo>
                              <a:lnTo>
                                <a:pt x="839676" y="119475"/>
                              </a:lnTo>
                              <a:lnTo>
                                <a:pt x="839777" y="118499"/>
                              </a:lnTo>
                              <a:lnTo>
                                <a:pt x="840676" y="117854"/>
                              </a:lnTo>
                              <a:lnTo>
                                <a:pt x="843325" y="117010"/>
                              </a:lnTo>
                              <a:lnTo>
                                <a:pt x="843825" y="116251"/>
                              </a:lnTo>
                              <a:lnTo>
                                <a:pt x="843928" y="115275"/>
                              </a:lnTo>
                              <a:lnTo>
                                <a:pt x="843163" y="112683"/>
                              </a:lnTo>
                              <a:lnTo>
                                <a:pt x="842920" y="111265"/>
                              </a:lnTo>
                              <a:lnTo>
                                <a:pt x="842849" y="109966"/>
                              </a:lnTo>
                              <a:lnTo>
                                <a:pt x="842831" y="108371"/>
                              </a:lnTo>
                              <a:lnTo>
                                <a:pt x="842700" y="106776"/>
                              </a:lnTo>
                              <a:lnTo>
                                <a:pt x="842175" y="105394"/>
                              </a:lnTo>
                              <a:lnTo>
                                <a:pt x="841595" y="104100"/>
                              </a:lnTo>
                              <a:lnTo>
                                <a:pt x="838958" y="100864"/>
                              </a:lnTo>
                              <a:lnTo>
                                <a:pt x="838320" y="99451"/>
                              </a:lnTo>
                              <a:lnTo>
                                <a:pt x="838018" y="97727"/>
                              </a:lnTo>
                              <a:lnTo>
                                <a:pt x="838049" y="95392"/>
                              </a:lnTo>
                              <a:lnTo>
                                <a:pt x="837805" y="93828"/>
                              </a:lnTo>
                              <a:lnTo>
                                <a:pt x="836421" y="91330"/>
                              </a:lnTo>
                              <a:lnTo>
                                <a:pt x="835896" y="89859"/>
                              </a:lnTo>
                              <a:lnTo>
                                <a:pt x="835873" y="87732"/>
                              </a:lnTo>
                              <a:lnTo>
                                <a:pt x="837003" y="77640"/>
                              </a:lnTo>
                              <a:lnTo>
                                <a:pt x="837040" y="75838"/>
                              </a:lnTo>
                              <a:lnTo>
                                <a:pt x="836852" y="74155"/>
                              </a:lnTo>
                              <a:lnTo>
                                <a:pt x="836308" y="70998"/>
                              </a:lnTo>
                              <a:lnTo>
                                <a:pt x="835896" y="69525"/>
                              </a:lnTo>
                              <a:lnTo>
                                <a:pt x="835201" y="67967"/>
                              </a:lnTo>
                              <a:lnTo>
                                <a:pt x="834561" y="66200"/>
                              </a:lnTo>
                              <a:lnTo>
                                <a:pt x="833912" y="63666"/>
                              </a:lnTo>
                              <a:lnTo>
                                <a:pt x="834680" y="61617"/>
                              </a:lnTo>
                              <a:lnTo>
                                <a:pt x="834779" y="60375"/>
                              </a:lnTo>
                              <a:lnTo>
                                <a:pt x="834598" y="59314"/>
                              </a:lnTo>
                              <a:lnTo>
                                <a:pt x="833493" y="56429"/>
                              </a:lnTo>
                              <a:lnTo>
                                <a:pt x="831676" y="50214"/>
                              </a:lnTo>
                              <a:lnTo>
                                <a:pt x="841721" y="45238"/>
                              </a:lnTo>
                              <a:lnTo>
                                <a:pt x="848754" y="43548"/>
                              </a:lnTo>
                              <a:lnTo>
                                <a:pt x="856161" y="38553"/>
                              </a:lnTo>
                              <a:lnTo>
                                <a:pt x="857381" y="36839"/>
                              </a:lnTo>
                              <a:lnTo>
                                <a:pt x="857598" y="36114"/>
                              </a:lnTo>
                              <a:lnTo>
                                <a:pt x="857643" y="35167"/>
                              </a:lnTo>
                              <a:lnTo>
                                <a:pt x="857578" y="34459"/>
                              </a:lnTo>
                              <a:lnTo>
                                <a:pt x="857681" y="33600"/>
                              </a:lnTo>
                              <a:lnTo>
                                <a:pt x="857947" y="32312"/>
                              </a:lnTo>
                              <a:lnTo>
                                <a:pt x="859160" y="29948"/>
                              </a:lnTo>
                              <a:lnTo>
                                <a:pt x="861059" y="28432"/>
                              </a:lnTo>
                              <a:lnTo>
                                <a:pt x="863700" y="27676"/>
                              </a:lnTo>
                              <a:lnTo>
                                <a:pt x="867050" y="23437"/>
                              </a:lnTo>
                              <a:lnTo>
                                <a:pt x="890252" y="24413"/>
                              </a:lnTo>
                              <a:lnTo>
                                <a:pt x="896310" y="26282"/>
                              </a:lnTo>
                              <a:lnTo>
                                <a:pt x="899661" y="32266"/>
                              </a:lnTo>
                              <a:lnTo>
                                <a:pt x="900301" y="33677"/>
                              </a:lnTo>
                              <a:lnTo>
                                <a:pt x="900478" y="34266"/>
                              </a:lnTo>
                              <a:lnTo>
                                <a:pt x="900661" y="35311"/>
                              </a:lnTo>
                              <a:lnTo>
                                <a:pt x="900454" y="36660"/>
                              </a:lnTo>
                              <a:lnTo>
                                <a:pt x="899622" y="37749"/>
                              </a:lnTo>
                              <a:lnTo>
                                <a:pt x="896269" y="40085"/>
                              </a:lnTo>
                              <a:lnTo>
                                <a:pt x="894150" y="41977"/>
                              </a:lnTo>
                              <a:lnTo>
                                <a:pt x="893501" y="61107"/>
                              </a:lnTo>
                              <a:lnTo>
                                <a:pt x="893927" y="63466"/>
                              </a:lnTo>
                              <a:lnTo>
                                <a:pt x="894700" y="66366"/>
                              </a:lnTo>
                              <a:lnTo>
                                <a:pt x="898278" y="67872"/>
                              </a:lnTo>
                              <a:lnTo>
                                <a:pt x="901873" y="70690"/>
                              </a:lnTo>
                              <a:lnTo>
                                <a:pt x="904743" y="74048"/>
                              </a:lnTo>
                              <a:lnTo>
                                <a:pt x="906733" y="74967"/>
                              </a:lnTo>
                              <a:lnTo>
                                <a:pt x="908316" y="75063"/>
                              </a:lnTo>
                              <a:lnTo>
                                <a:pt x="909548" y="74278"/>
                              </a:lnTo>
                              <a:lnTo>
                                <a:pt x="911086" y="73872"/>
                              </a:lnTo>
                              <a:lnTo>
                                <a:pt x="912894" y="73934"/>
                              </a:lnTo>
                              <a:lnTo>
                                <a:pt x="915225" y="74982"/>
                              </a:lnTo>
                              <a:lnTo>
                                <a:pt x="916373" y="76309"/>
                              </a:lnTo>
                              <a:lnTo>
                                <a:pt x="917017" y="77926"/>
                              </a:lnTo>
                              <a:lnTo>
                                <a:pt x="917821" y="82821"/>
                              </a:lnTo>
                              <a:lnTo>
                                <a:pt x="918162" y="90944"/>
                              </a:lnTo>
                              <a:lnTo>
                                <a:pt x="919145" y="92527"/>
                              </a:lnTo>
                              <a:lnTo>
                                <a:pt x="921431" y="94312"/>
                              </a:lnTo>
                              <a:lnTo>
                                <a:pt x="924566" y="96056"/>
                              </a:lnTo>
                              <a:lnTo>
                                <a:pt x="930344" y="100818"/>
                              </a:lnTo>
                              <a:lnTo>
                                <a:pt x="933326" y="102371"/>
                              </a:lnTo>
                              <a:lnTo>
                                <a:pt x="935481" y="102751"/>
                              </a:lnTo>
                              <a:lnTo>
                                <a:pt x="938237" y="101735"/>
                              </a:lnTo>
                              <a:lnTo>
                                <a:pt x="942974" y="100896"/>
                              </a:lnTo>
                              <a:lnTo>
                                <a:pt x="944323" y="100343"/>
                              </a:lnTo>
                              <a:lnTo>
                                <a:pt x="945440" y="99455"/>
                              </a:lnTo>
                              <a:lnTo>
                                <a:pt x="946212" y="98202"/>
                              </a:lnTo>
                              <a:lnTo>
                                <a:pt x="947184" y="95172"/>
                              </a:lnTo>
                              <a:lnTo>
                                <a:pt x="948014" y="93992"/>
                              </a:lnTo>
                              <a:lnTo>
                                <a:pt x="949247" y="93293"/>
                              </a:lnTo>
                              <a:lnTo>
                                <a:pt x="952480" y="92741"/>
                              </a:lnTo>
                              <a:lnTo>
                                <a:pt x="957179" y="93244"/>
                              </a:lnTo>
                              <a:lnTo>
                                <a:pt x="968043" y="97461"/>
                              </a:lnTo>
                              <a:lnTo>
                                <a:pt x="1011047" y="87603"/>
                              </a:lnTo>
                              <a:lnTo>
                                <a:pt x="1017360" y="85568"/>
                              </a:lnTo>
                              <a:lnTo>
                                <a:pt x="1017738" y="84586"/>
                              </a:lnTo>
                              <a:lnTo>
                                <a:pt x="1018288" y="83780"/>
                              </a:lnTo>
                              <a:lnTo>
                                <a:pt x="1018830" y="82439"/>
                              </a:lnTo>
                              <a:lnTo>
                                <a:pt x="1021358" y="81626"/>
                              </a:lnTo>
                              <a:lnTo>
                                <a:pt x="1027388" y="80733"/>
                              </a:lnTo>
                              <a:lnTo>
                                <a:pt x="1030045" y="80787"/>
                              </a:lnTo>
                              <a:lnTo>
                                <a:pt x="1031764" y="81080"/>
                              </a:lnTo>
                              <a:lnTo>
                                <a:pt x="1032267" y="81795"/>
                              </a:lnTo>
                              <a:lnTo>
                                <a:pt x="1032501" y="82221"/>
                              </a:lnTo>
                              <a:lnTo>
                                <a:pt x="1033049" y="83363"/>
                              </a:lnTo>
                              <a:lnTo>
                                <a:pt x="1033323" y="83918"/>
                              </a:lnTo>
                              <a:lnTo>
                                <a:pt x="1034547" y="84902"/>
                              </a:lnTo>
                              <a:lnTo>
                                <a:pt x="1036375" y="85961"/>
                              </a:lnTo>
                              <a:lnTo>
                                <a:pt x="1040243" y="87279"/>
                              </a:lnTo>
                              <a:lnTo>
                                <a:pt x="1041501" y="88082"/>
                              </a:lnTo>
                              <a:lnTo>
                                <a:pt x="1042029" y="89106"/>
                              </a:lnTo>
                              <a:lnTo>
                                <a:pt x="1041429" y="90272"/>
                              </a:lnTo>
                              <a:lnTo>
                                <a:pt x="1041230" y="91709"/>
                              </a:lnTo>
                              <a:lnTo>
                                <a:pt x="1041830" y="93515"/>
                              </a:lnTo>
                              <a:lnTo>
                                <a:pt x="1043698" y="93701"/>
                              </a:lnTo>
                              <a:lnTo>
                                <a:pt x="1044987" y="93100"/>
                              </a:lnTo>
                              <a:lnTo>
                                <a:pt x="1046328" y="92233"/>
                              </a:lnTo>
                              <a:lnTo>
                                <a:pt x="1047327" y="91282"/>
                              </a:lnTo>
                              <a:lnTo>
                                <a:pt x="1051192" y="89406"/>
                              </a:lnTo>
                              <a:lnTo>
                                <a:pt x="1057676" y="87566"/>
                              </a:lnTo>
                              <a:lnTo>
                                <a:pt x="1059412" y="86734"/>
                              </a:lnTo>
                              <a:lnTo>
                                <a:pt x="1062641" y="84218"/>
                              </a:lnTo>
                              <a:lnTo>
                                <a:pt x="1071306" y="79377"/>
                              </a:lnTo>
                              <a:lnTo>
                                <a:pt x="1080907" y="78178"/>
                              </a:lnTo>
                              <a:lnTo>
                                <a:pt x="1084154" y="79472"/>
                              </a:lnTo>
                              <a:lnTo>
                                <a:pt x="1085387" y="81753"/>
                              </a:lnTo>
                              <a:lnTo>
                                <a:pt x="1086087" y="82863"/>
                              </a:lnTo>
                              <a:lnTo>
                                <a:pt x="1086899" y="83880"/>
                              </a:lnTo>
                              <a:lnTo>
                                <a:pt x="1087651" y="84735"/>
                              </a:lnTo>
                              <a:lnTo>
                                <a:pt x="1091566" y="90981"/>
                              </a:lnTo>
                              <a:lnTo>
                                <a:pt x="1099319" y="95875"/>
                              </a:lnTo>
                              <a:lnTo>
                                <a:pt x="1100674" y="98464"/>
                              </a:lnTo>
                              <a:lnTo>
                                <a:pt x="1100190" y="99685"/>
                              </a:lnTo>
                              <a:lnTo>
                                <a:pt x="1099833" y="101525"/>
                              </a:lnTo>
                              <a:lnTo>
                                <a:pt x="1099714" y="103952"/>
                              </a:lnTo>
                              <a:lnTo>
                                <a:pt x="1101474" y="115149"/>
                              </a:lnTo>
                              <a:lnTo>
                                <a:pt x="1102747" y="116481"/>
                              </a:lnTo>
                              <a:lnTo>
                                <a:pt x="1106230" y="117974"/>
                              </a:lnTo>
                              <a:lnTo>
                                <a:pt x="1121399" y="127713"/>
                              </a:lnTo>
                              <a:lnTo>
                                <a:pt x="1122714" y="128306"/>
                              </a:lnTo>
                              <a:lnTo>
                                <a:pt x="1124252" y="128700"/>
                              </a:lnTo>
                              <a:lnTo>
                                <a:pt x="1125837" y="128725"/>
                              </a:lnTo>
                              <a:lnTo>
                                <a:pt x="1130691" y="128042"/>
                              </a:lnTo>
                              <a:lnTo>
                                <a:pt x="1141133" y="130841"/>
                              </a:lnTo>
                              <a:lnTo>
                                <a:pt x="1143898" y="135494"/>
                              </a:lnTo>
                              <a:lnTo>
                                <a:pt x="1144029" y="135714"/>
                              </a:lnTo>
                              <a:lnTo>
                                <a:pt x="1134813" y="135237"/>
                              </a:lnTo>
                              <a:lnTo>
                                <a:pt x="1143424" y="143854"/>
                              </a:lnTo>
                              <a:lnTo>
                                <a:pt x="1146483" y="148869"/>
                              </a:lnTo>
                              <a:lnTo>
                                <a:pt x="1148026" y="156993"/>
                              </a:lnTo>
                              <a:lnTo>
                                <a:pt x="1147511" y="164337"/>
                              </a:lnTo>
                              <a:lnTo>
                                <a:pt x="1145115" y="167052"/>
                              </a:lnTo>
                              <a:lnTo>
                                <a:pt x="1141393" y="169618"/>
                              </a:lnTo>
                              <a:lnTo>
                                <a:pt x="1136974" y="176635"/>
                              </a:lnTo>
                              <a:lnTo>
                                <a:pt x="1140904" y="183344"/>
                              </a:lnTo>
                              <a:lnTo>
                                <a:pt x="1159233" y="194251"/>
                              </a:lnTo>
                              <a:lnTo>
                                <a:pt x="1168424" y="203910"/>
                              </a:lnTo>
                              <a:lnTo>
                                <a:pt x="1172697" y="210197"/>
                              </a:lnTo>
                              <a:lnTo>
                                <a:pt x="1175657" y="216925"/>
                              </a:lnTo>
                              <a:lnTo>
                                <a:pt x="1176919" y="225497"/>
                              </a:lnTo>
                              <a:lnTo>
                                <a:pt x="1174649" y="238559"/>
                              </a:lnTo>
                              <a:lnTo>
                                <a:pt x="1175076" y="247121"/>
                              </a:lnTo>
                              <a:lnTo>
                                <a:pt x="1178463" y="255704"/>
                              </a:lnTo>
                              <a:lnTo>
                                <a:pt x="1183768" y="260337"/>
                              </a:lnTo>
                              <a:lnTo>
                                <a:pt x="1189725" y="263592"/>
                              </a:lnTo>
                              <a:lnTo>
                                <a:pt x="1195144" y="268074"/>
                              </a:lnTo>
                              <a:lnTo>
                                <a:pt x="1198542" y="273637"/>
                              </a:lnTo>
                              <a:lnTo>
                                <a:pt x="1199442" y="279467"/>
                              </a:lnTo>
                              <a:lnTo>
                                <a:pt x="1199645" y="284667"/>
                              </a:lnTo>
                              <a:lnTo>
                                <a:pt x="1200909" y="288272"/>
                              </a:lnTo>
                              <a:lnTo>
                                <a:pt x="1257247" y="316691"/>
                              </a:lnTo>
                              <a:lnTo>
                                <a:pt x="1257627" y="316682"/>
                              </a:lnTo>
                              <a:lnTo>
                                <a:pt x="1263396" y="322086"/>
                              </a:lnTo>
                              <a:lnTo>
                                <a:pt x="1276960" y="323138"/>
                              </a:lnTo>
                              <a:lnTo>
                                <a:pt x="1283314" y="328876"/>
                              </a:lnTo>
                              <a:lnTo>
                                <a:pt x="1284492" y="337211"/>
                              </a:lnTo>
                              <a:lnTo>
                                <a:pt x="1282155" y="344993"/>
                              </a:lnTo>
                              <a:lnTo>
                                <a:pt x="1281906" y="351209"/>
                              </a:lnTo>
                              <a:lnTo>
                                <a:pt x="1297212" y="359654"/>
                              </a:lnTo>
                              <a:lnTo>
                                <a:pt x="1302519" y="361543"/>
                              </a:lnTo>
                              <a:lnTo>
                                <a:pt x="1304918" y="365616"/>
                              </a:lnTo>
                              <a:lnTo>
                                <a:pt x="1304087" y="376755"/>
                              </a:lnTo>
                              <a:lnTo>
                                <a:pt x="1301361" y="385583"/>
                              </a:lnTo>
                              <a:lnTo>
                                <a:pt x="1293303" y="401568"/>
                              </a:lnTo>
                              <a:lnTo>
                                <a:pt x="1290839" y="410475"/>
                              </a:lnTo>
                              <a:lnTo>
                                <a:pt x="1283383" y="408404"/>
                              </a:lnTo>
                              <a:lnTo>
                                <a:pt x="1281353" y="416530"/>
                              </a:lnTo>
                              <a:lnTo>
                                <a:pt x="1281487" y="428529"/>
                              </a:lnTo>
                              <a:lnTo>
                                <a:pt x="1280558" y="437957"/>
                              </a:lnTo>
                              <a:lnTo>
                                <a:pt x="1274842" y="444083"/>
                              </a:lnTo>
                              <a:lnTo>
                                <a:pt x="1259748" y="450993"/>
                              </a:lnTo>
                              <a:lnTo>
                                <a:pt x="1255621" y="459705"/>
                              </a:lnTo>
                              <a:lnTo>
                                <a:pt x="1257611" y="465682"/>
                              </a:lnTo>
                              <a:lnTo>
                                <a:pt x="1261623" y="472908"/>
                              </a:lnTo>
                              <a:lnTo>
                                <a:pt x="1269556" y="483724"/>
                              </a:lnTo>
                              <a:lnTo>
                                <a:pt x="1274996" y="488396"/>
                              </a:lnTo>
                              <a:lnTo>
                                <a:pt x="1280758" y="492111"/>
                              </a:lnTo>
                              <a:lnTo>
                                <a:pt x="1293229" y="497683"/>
                              </a:lnTo>
                              <a:lnTo>
                                <a:pt x="1298427" y="500227"/>
                              </a:lnTo>
                              <a:lnTo>
                                <a:pt x="1301653" y="506200"/>
                              </a:lnTo>
                              <a:lnTo>
                                <a:pt x="1302131" y="513784"/>
                              </a:lnTo>
                              <a:lnTo>
                                <a:pt x="1299187" y="520874"/>
                              </a:lnTo>
                              <a:lnTo>
                                <a:pt x="1300165" y="521614"/>
                              </a:lnTo>
                              <a:lnTo>
                                <a:pt x="1303152" y="522980"/>
                              </a:lnTo>
                              <a:lnTo>
                                <a:pt x="1301515" y="527520"/>
                              </a:lnTo>
                              <a:lnTo>
                                <a:pt x="1301286" y="528914"/>
                              </a:lnTo>
                              <a:lnTo>
                                <a:pt x="1305203" y="533418"/>
                              </a:lnTo>
                              <a:lnTo>
                                <a:pt x="1314184" y="538042"/>
                              </a:lnTo>
                              <a:lnTo>
                                <a:pt x="1318211" y="542244"/>
                              </a:lnTo>
                              <a:lnTo>
                                <a:pt x="1320991" y="548372"/>
                              </a:lnTo>
                              <a:lnTo>
                                <a:pt x="1323074" y="560996"/>
                              </a:lnTo>
                              <a:lnTo>
                                <a:pt x="1324759" y="567659"/>
                              </a:lnTo>
                              <a:lnTo>
                                <a:pt x="1327331" y="574444"/>
                              </a:lnTo>
                              <a:lnTo>
                                <a:pt x="1329816" y="579486"/>
                              </a:lnTo>
                              <a:lnTo>
                                <a:pt x="1332853" y="583687"/>
                              </a:lnTo>
                              <a:lnTo>
                                <a:pt x="1337002" y="587793"/>
                              </a:lnTo>
                              <a:lnTo>
                                <a:pt x="1341220" y="588940"/>
                              </a:lnTo>
                              <a:lnTo>
                                <a:pt x="1345117" y="588265"/>
                              </a:lnTo>
                              <a:lnTo>
                                <a:pt x="1347945" y="590429"/>
                              </a:lnTo>
                              <a:lnTo>
                                <a:pt x="1348725" y="600044"/>
                              </a:lnTo>
                              <a:lnTo>
                                <a:pt x="1350347" y="618769"/>
                              </a:lnTo>
                              <a:lnTo>
                                <a:pt x="1352463" y="627991"/>
                              </a:lnTo>
                              <a:lnTo>
                                <a:pt x="1356932" y="636136"/>
                              </a:lnTo>
                              <a:lnTo>
                                <a:pt x="1364375" y="641974"/>
                              </a:lnTo>
                              <a:lnTo>
                                <a:pt x="1381762" y="649547"/>
                              </a:lnTo>
                              <a:lnTo>
                                <a:pt x="1389496" y="657083"/>
                              </a:lnTo>
                              <a:lnTo>
                                <a:pt x="1402536" y="684084"/>
                              </a:lnTo>
                              <a:lnTo>
                                <a:pt x="1408616" y="690013"/>
                              </a:lnTo>
                              <a:lnTo>
                                <a:pt x="1416093" y="692466"/>
                              </a:lnTo>
                              <a:lnTo>
                                <a:pt x="1438144" y="694978"/>
                              </a:lnTo>
                              <a:lnTo>
                                <a:pt x="1445083" y="693803"/>
                              </a:lnTo>
                              <a:lnTo>
                                <a:pt x="1443189" y="686503"/>
                              </a:lnTo>
                              <a:lnTo>
                                <a:pt x="1448255" y="684710"/>
                              </a:lnTo>
                              <a:lnTo>
                                <a:pt x="1462628" y="688164"/>
                              </a:lnTo>
                              <a:lnTo>
                                <a:pt x="1469055" y="691346"/>
                              </a:lnTo>
                              <a:lnTo>
                                <a:pt x="1474592" y="695534"/>
                              </a:lnTo>
                              <a:lnTo>
                                <a:pt x="1485444" y="706311"/>
                              </a:lnTo>
                              <a:lnTo>
                                <a:pt x="1492007" y="708776"/>
                              </a:lnTo>
                              <a:lnTo>
                                <a:pt x="1494248" y="713371"/>
                              </a:lnTo>
                              <a:lnTo>
                                <a:pt x="1494938" y="718876"/>
                              </a:lnTo>
                              <a:lnTo>
                                <a:pt x="1496816" y="724133"/>
                              </a:lnTo>
                              <a:lnTo>
                                <a:pt x="1509220" y="737923"/>
                              </a:lnTo>
                              <a:lnTo>
                                <a:pt x="1509221" y="737953"/>
                              </a:lnTo>
                              <a:lnTo>
                                <a:pt x="1509301" y="738009"/>
                              </a:lnTo>
                              <a:lnTo>
                                <a:pt x="1514020" y="740473"/>
                              </a:lnTo>
                              <a:lnTo>
                                <a:pt x="1550684" y="786851"/>
                              </a:lnTo>
                              <a:lnTo>
                                <a:pt x="1555998" y="797923"/>
                              </a:lnTo>
                              <a:lnTo>
                                <a:pt x="1562300" y="807302"/>
                              </a:lnTo>
                              <a:lnTo>
                                <a:pt x="1573122" y="813109"/>
                              </a:lnTo>
                              <a:lnTo>
                                <a:pt x="1595783" y="813318"/>
                              </a:lnTo>
                              <a:lnTo>
                                <a:pt x="1603394" y="815923"/>
                              </a:lnTo>
                              <a:lnTo>
                                <a:pt x="1608109" y="819704"/>
                              </a:lnTo>
                              <a:lnTo>
                                <a:pt x="1620067" y="834529"/>
                              </a:lnTo>
                              <a:lnTo>
                                <a:pt x="1636606" y="850146"/>
                              </a:lnTo>
                              <a:lnTo>
                                <a:pt x="1641177" y="859931"/>
                              </a:lnTo>
                              <a:lnTo>
                                <a:pt x="1642038" y="875956"/>
                              </a:lnTo>
                              <a:lnTo>
                                <a:pt x="1647769" y="884511"/>
                              </a:lnTo>
                              <a:lnTo>
                                <a:pt x="1658949" y="894207"/>
                              </a:lnTo>
                              <a:lnTo>
                                <a:pt x="1671158" y="902259"/>
                              </a:lnTo>
                              <a:lnTo>
                                <a:pt x="1680095" y="906122"/>
                              </a:lnTo>
                              <a:lnTo>
                                <a:pt x="1683571" y="896012"/>
                              </a:lnTo>
                              <a:lnTo>
                                <a:pt x="1686882" y="889574"/>
                              </a:lnTo>
                              <a:lnTo>
                                <a:pt x="1691981" y="886967"/>
                              </a:lnTo>
                              <a:lnTo>
                                <a:pt x="1694419" y="887381"/>
                              </a:lnTo>
                              <a:lnTo>
                                <a:pt x="1694423" y="887381"/>
                              </a:lnTo>
                              <a:lnTo>
                                <a:pt x="1700663" y="888439"/>
                              </a:lnTo>
                              <a:lnTo>
                                <a:pt x="1707421" y="892208"/>
                              </a:lnTo>
                              <a:lnTo>
                                <a:pt x="1713993" y="897046"/>
                              </a:lnTo>
                              <a:lnTo>
                                <a:pt x="1720541" y="900318"/>
                              </a:lnTo>
                              <a:lnTo>
                                <a:pt x="1727335" y="899260"/>
                              </a:lnTo>
                              <a:lnTo>
                                <a:pt x="1728721" y="910026"/>
                              </a:lnTo>
                              <a:lnTo>
                                <a:pt x="1733157" y="920247"/>
                              </a:lnTo>
                              <a:lnTo>
                                <a:pt x="1739397" y="928911"/>
                              </a:lnTo>
                              <a:lnTo>
                                <a:pt x="1746078" y="935041"/>
                              </a:lnTo>
                              <a:lnTo>
                                <a:pt x="1753329" y="938096"/>
                              </a:lnTo>
                              <a:lnTo>
                                <a:pt x="1767426" y="939696"/>
                              </a:lnTo>
                              <a:lnTo>
                                <a:pt x="1772837" y="942415"/>
                              </a:lnTo>
                              <a:lnTo>
                                <a:pt x="1782178" y="955695"/>
                              </a:lnTo>
                              <a:lnTo>
                                <a:pt x="1801944" y="991190"/>
                              </a:lnTo>
                              <a:lnTo>
                                <a:pt x="1809641" y="998503"/>
                              </a:lnTo>
                              <a:lnTo>
                                <a:pt x="1799449" y="1022809"/>
                              </a:lnTo>
                              <a:lnTo>
                                <a:pt x="1798833" y="1028279"/>
                              </a:lnTo>
                              <a:lnTo>
                                <a:pt x="1800750" y="1027482"/>
                              </a:lnTo>
                              <a:lnTo>
                                <a:pt x="1805116" y="1035242"/>
                              </a:lnTo>
                              <a:lnTo>
                                <a:pt x="1807065" y="1036899"/>
                              </a:lnTo>
                              <a:lnTo>
                                <a:pt x="1811882" y="1038957"/>
                              </a:lnTo>
                              <a:lnTo>
                                <a:pt x="1807069" y="1044000"/>
                              </a:lnTo>
                              <a:lnTo>
                                <a:pt x="1806398" y="1050863"/>
                              </a:lnTo>
                              <a:lnTo>
                                <a:pt x="1809210" y="1069222"/>
                              </a:lnTo>
                              <a:lnTo>
                                <a:pt x="1809365" y="1078830"/>
                              </a:lnTo>
                              <a:lnTo>
                                <a:pt x="1808561" y="1087121"/>
                              </a:lnTo>
                              <a:lnTo>
                                <a:pt x="1806552" y="1094726"/>
                              </a:lnTo>
                              <a:lnTo>
                                <a:pt x="1800692" y="1109099"/>
                              </a:lnTo>
                              <a:lnTo>
                                <a:pt x="1799014" y="1111882"/>
                              </a:lnTo>
                              <a:lnTo>
                                <a:pt x="1796025" y="1115137"/>
                              </a:lnTo>
                              <a:lnTo>
                                <a:pt x="1793073" y="1116570"/>
                              </a:lnTo>
                              <a:lnTo>
                                <a:pt x="1785272" y="1118192"/>
                              </a:lnTo>
                              <a:lnTo>
                                <a:pt x="1783970" y="1117953"/>
                              </a:lnTo>
                              <a:lnTo>
                                <a:pt x="1781048" y="1124604"/>
                              </a:lnTo>
                              <a:lnTo>
                                <a:pt x="1778347" y="1140002"/>
                              </a:lnTo>
                              <a:lnTo>
                                <a:pt x="1777488" y="1139167"/>
                              </a:lnTo>
                              <a:lnTo>
                                <a:pt x="1761679" y="1132836"/>
                              </a:lnTo>
                              <a:lnTo>
                                <a:pt x="1755512" y="1124173"/>
                              </a:lnTo>
                              <a:lnTo>
                                <a:pt x="1749180" y="1119862"/>
                              </a:lnTo>
                              <a:lnTo>
                                <a:pt x="1742424" y="1116574"/>
                              </a:lnTo>
                              <a:lnTo>
                                <a:pt x="1702774" y="1107249"/>
                              </a:lnTo>
                              <a:lnTo>
                                <a:pt x="1690183" y="1109483"/>
                              </a:lnTo>
                              <a:lnTo>
                                <a:pt x="1678021" y="1114639"/>
                              </a:lnTo>
                              <a:lnTo>
                                <a:pt x="1674747" y="1117936"/>
                              </a:lnTo>
                              <a:lnTo>
                                <a:pt x="1672833" y="1121991"/>
                              </a:lnTo>
                              <a:lnTo>
                                <a:pt x="1673150" y="1124050"/>
                              </a:lnTo>
                              <a:lnTo>
                                <a:pt x="1674386" y="1126572"/>
                              </a:lnTo>
                              <a:lnTo>
                                <a:pt x="1676321" y="1136815"/>
                              </a:lnTo>
                              <a:lnTo>
                                <a:pt x="1680061" y="1142180"/>
                              </a:lnTo>
                              <a:lnTo>
                                <a:pt x="1681083" y="1147163"/>
                              </a:lnTo>
                              <a:lnTo>
                                <a:pt x="1680249" y="1152773"/>
                              </a:lnTo>
                              <a:lnTo>
                                <a:pt x="1675591" y="1163801"/>
                              </a:lnTo>
                              <a:lnTo>
                                <a:pt x="1673998" y="1169114"/>
                              </a:lnTo>
                              <a:lnTo>
                                <a:pt x="1673504" y="1174458"/>
                              </a:lnTo>
                              <a:lnTo>
                                <a:pt x="1674849" y="1190565"/>
                              </a:lnTo>
                              <a:lnTo>
                                <a:pt x="1674301" y="1196547"/>
                              </a:lnTo>
                              <a:lnTo>
                                <a:pt x="1672771" y="1200540"/>
                              </a:lnTo>
                              <a:lnTo>
                                <a:pt x="1671163" y="1203563"/>
                              </a:lnTo>
                              <a:lnTo>
                                <a:pt x="1670535" y="1206546"/>
                              </a:lnTo>
                              <a:lnTo>
                                <a:pt x="1668856" y="1218754"/>
                              </a:lnTo>
                              <a:lnTo>
                                <a:pt x="1663909" y="1227867"/>
                              </a:lnTo>
                              <a:lnTo>
                                <a:pt x="1628024" y="1261865"/>
                              </a:lnTo>
                              <a:lnTo>
                                <a:pt x="1615524" y="1269516"/>
                              </a:lnTo>
                              <a:lnTo>
                                <a:pt x="1563471" y="1280639"/>
                              </a:lnTo>
                              <a:lnTo>
                                <a:pt x="1524580" y="1297755"/>
                              </a:lnTo>
                              <a:lnTo>
                                <a:pt x="1518593" y="1302352"/>
                              </a:lnTo>
                              <a:lnTo>
                                <a:pt x="1504888" y="1316484"/>
                              </a:lnTo>
                              <a:lnTo>
                                <a:pt x="1492835" y="1323766"/>
                              </a:lnTo>
                              <a:lnTo>
                                <a:pt x="1487087" y="1328750"/>
                              </a:lnTo>
                              <a:lnTo>
                                <a:pt x="1487644" y="1330091"/>
                              </a:lnTo>
                              <a:lnTo>
                                <a:pt x="1466670" y="1334912"/>
                              </a:lnTo>
                              <a:lnTo>
                                <a:pt x="1461018" y="1338185"/>
                              </a:lnTo>
                              <a:lnTo>
                                <a:pt x="1457673" y="1342109"/>
                              </a:lnTo>
                              <a:lnTo>
                                <a:pt x="1451049" y="1353350"/>
                              </a:lnTo>
                              <a:lnTo>
                                <a:pt x="1446263" y="1359239"/>
                              </a:lnTo>
                              <a:lnTo>
                                <a:pt x="1431417" y="1370382"/>
                              </a:lnTo>
                              <a:lnTo>
                                <a:pt x="1429937" y="1372320"/>
                              </a:lnTo>
                              <a:lnTo>
                                <a:pt x="1424757" y="1381041"/>
                              </a:lnTo>
                              <a:lnTo>
                                <a:pt x="1422462" y="1382178"/>
                              </a:lnTo>
                              <a:lnTo>
                                <a:pt x="1419973" y="1382138"/>
                              </a:lnTo>
                              <a:lnTo>
                                <a:pt x="1417553" y="1383055"/>
                              </a:lnTo>
                              <a:lnTo>
                                <a:pt x="1415350" y="1387232"/>
                              </a:lnTo>
                              <a:lnTo>
                                <a:pt x="1414833" y="1394962"/>
                              </a:lnTo>
                              <a:lnTo>
                                <a:pt x="1416995" y="1402434"/>
                              </a:lnTo>
                              <a:lnTo>
                                <a:pt x="1420600" y="1409208"/>
                              </a:lnTo>
                              <a:lnTo>
                                <a:pt x="1424326" y="1414737"/>
                              </a:lnTo>
                              <a:lnTo>
                                <a:pt x="1452109" y="1442115"/>
                              </a:lnTo>
                              <a:lnTo>
                                <a:pt x="1458244" y="1454687"/>
                              </a:lnTo>
                              <a:lnTo>
                                <a:pt x="1459451" y="1460801"/>
                              </a:lnTo>
                              <a:lnTo>
                                <a:pt x="1459612" y="1461618"/>
                              </a:lnTo>
                              <a:lnTo>
                                <a:pt x="1461859" y="1467531"/>
                              </a:lnTo>
                              <a:lnTo>
                                <a:pt x="1465089" y="1471965"/>
                              </a:lnTo>
                              <a:lnTo>
                                <a:pt x="1474447" y="1477185"/>
                              </a:lnTo>
                              <a:lnTo>
                                <a:pt x="1482424" y="1484917"/>
                              </a:lnTo>
                              <a:lnTo>
                                <a:pt x="1485566" y="1486483"/>
                              </a:lnTo>
                              <a:lnTo>
                                <a:pt x="1492227" y="1492615"/>
                              </a:lnTo>
                              <a:lnTo>
                                <a:pt x="1506219" y="1522414"/>
                              </a:lnTo>
                              <a:lnTo>
                                <a:pt x="1514918" y="1534533"/>
                              </a:lnTo>
                              <a:lnTo>
                                <a:pt x="1516763" y="1536273"/>
                              </a:lnTo>
                              <a:lnTo>
                                <a:pt x="1493317" y="1576945"/>
                              </a:lnTo>
                              <a:lnTo>
                                <a:pt x="1491359" y="1581504"/>
                              </a:lnTo>
                              <a:lnTo>
                                <a:pt x="1490722" y="1585160"/>
                              </a:lnTo>
                              <a:lnTo>
                                <a:pt x="1490722" y="1588826"/>
                              </a:lnTo>
                              <a:lnTo>
                                <a:pt x="1490170" y="1592628"/>
                              </a:lnTo>
                              <a:lnTo>
                                <a:pt x="1487838" y="1596755"/>
                              </a:lnTo>
                              <a:lnTo>
                                <a:pt x="1487839" y="1596784"/>
                              </a:lnTo>
                              <a:lnTo>
                                <a:pt x="1487761" y="1596845"/>
                              </a:lnTo>
                              <a:lnTo>
                                <a:pt x="1480964" y="1608155"/>
                              </a:lnTo>
                              <a:lnTo>
                                <a:pt x="1487452" y="1614340"/>
                              </a:lnTo>
                              <a:lnTo>
                                <a:pt x="1509017" y="1617622"/>
                              </a:lnTo>
                              <a:lnTo>
                                <a:pt x="1514750" y="1616436"/>
                              </a:lnTo>
                              <a:lnTo>
                                <a:pt x="1524348" y="1611806"/>
                              </a:lnTo>
                              <a:lnTo>
                                <a:pt x="1530345" y="1612559"/>
                              </a:lnTo>
                              <a:lnTo>
                                <a:pt x="1535238" y="1615995"/>
                              </a:lnTo>
                              <a:lnTo>
                                <a:pt x="1540167" y="1621573"/>
                              </a:lnTo>
                              <a:lnTo>
                                <a:pt x="1548127" y="1634209"/>
                              </a:lnTo>
                              <a:lnTo>
                                <a:pt x="1551477" y="1642398"/>
                              </a:lnTo>
                              <a:lnTo>
                                <a:pt x="1552805" y="1649684"/>
                              </a:lnTo>
                              <a:lnTo>
                                <a:pt x="1552806" y="1656629"/>
                              </a:lnTo>
                              <a:lnTo>
                                <a:pt x="1552208" y="1663568"/>
                              </a:lnTo>
                              <a:lnTo>
                                <a:pt x="1551295" y="1664842"/>
                              </a:lnTo>
                              <a:lnTo>
                                <a:pt x="1547103" y="1676326"/>
                              </a:lnTo>
                              <a:lnTo>
                                <a:pt x="1546918" y="1677914"/>
                              </a:lnTo>
                              <a:lnTo>
                                <a:pt x="1540980" y="1686310"/>
                              </a:lnTo>
                              <a:lnTo>
                                <a:pt x="1539930" y="1685962"/>
                              </a:lnTo>
                              <a:lnTo>
                                <a:pt x="1540691" y="1698912"/>
                              </a:lnTo>
                              <a:lnTo>
                                <a:pt x="1541517" y="1698559"/>
                              </a:lnTo>
                              <a:lnTo>
                                <a:pt x="1541107" y="1699400"/>
                              </a:lnTo>
                              <a:lnTo>
                                <a:pt x="1537752" y="1708784"/>
                              </a:lnTo>
                              <a:lnTo>
                                <a:pt x="1536845" y="1710308"/>
                              </a:lnTo>
                              <a:lnTo>
                                <a:pt x="1537182" y="1720260"/>
                              </a:lnTo>
                              <a:lnTo>
                                <a:pt x="1537621" y="1723790"/>
                              </a:lnTo>
                              <a:lnTo>
                                <a:pt x="1538606" y="1726889"/>
                              </a:lnTo>
                              <a:lnTo>
                                <a:pt x="1539942" y="1729769"/>
                              </a:lnTo>
                              <a:lnTo>
                                <a:pt x="1541058" y="1733204"/>
                              </a:lnTo>
                              <a:lnTo>
                                <a:pt x="1541340" y="1737953"/>
                              </a:lnTo>
                              <a:lnTo>
                                <a:pt x="1530760" y="1751445"/>
                              </a:lnTo>
                              <a:lnTo>
                                <a:pt x="1528161" y="1753869"/>
                              </a:lnTo>
                              <a:lnTo>
                                <a:pt x="1524012" y="1754204"/>
                              </a:lnTo>
                              <a:lnTo>
                                <a:pt x="1521566" y="1752810"/>
                              </a:lnTo>
                              <a:lnTo>
                                <a:pt x="1519333" y="1750611"/>
                              </a:lnTo>
                              <a:lnTo>
                                <a:pt x="1515552" y="1748743"/>
                              </a:lnTo>
                              <a:lnTo>
                                <a:pt x="1511522" y="1748998"/>
                              </a:lnTo>
                              <a:lnTo>
                                <a:pt x="1508384" y="1750850"/>
                              </a:lnTo>
                              <a:lnTo>
                                <a:pt x="1505145" y="1752095"/>
                              </a:lnTo>
                              <a:lnTo>
                                <a:pt x="1500854" y="1750511"/>
                              </a:lnTo>
                              <a:lnTo>
                                <a:pt x="1481461" y="1736819"/>
                              </a:lnTo>
                              <a:lnTo>
                                <a:pt x="1463201" y="1717921"/>
                              </a:lnTo>
                              <a:lnTo>
                                <a:pt x="1459847" y="1715398"/>
                              </a:lnTo>
                              <a:lnTo>
                                <a:pt x="1456176" y="1714215"/>
                              </a:lnTo>
                              <a:lnTo>
                                <a:pt x="1450199" y="1713372"/>
                              </a:lnTo>
                              <a:lnTo>
                                <a:pt x="1440427" y="1705965"/>
                              </a:lnTo>
                              <a:lnTo>
                                <a:pt x="1437962" y="1691931"/>
                              </a:lnTo>
                              <a:lnTo>
                                <a:pt x="1442259" y="1678540"/>
                              </a:lnTo>
                              <a:lnTo>
                                <a:pt x="1452617" y="1672979"/>
                              </a:lnTo>
                              <a:lnTo>
                                <a:pt x="1444739" y="1665811"/>
                              </a:lnTo>
                              <a:lnTo>
                                <a:pt x="1434538" y="1659510"/>
                              </a:lnTo>
                              <a:lnTo>
                                <a:pt x="1428260" y="1652260"/>
                              </a:lnTo>
                              <a:lnTo>
                                <a:pt x="1431937" y="1642155"/>
                              </a:lnTo>
                              <a:lnTo>
                                <a:pt x="1425356" y="1643217"/>
                              </a:lnTo>
                              <a:lnTo>
                                <a:pt x="1403578" y="1638296"/>
                              </a:lnTo>
                              <a:lnTo>
                                <a:pt x="1389849" y="1638708"/>
                              </a:lnTo>
                              <a:lnTo>
                                <a:pt x="1376213" y="1642423"/>
                              </a:lnTo>
                              <a:lnTo>
                                <a:pt x="1368994" y="1646327"/>
                              </a:lnTo>
                              <a:lnTo>
                                <a:pt x="1355846" y="1658783"/>
                              </a:lnTo>
                              <a:lnTo>
                                <a:pt x="1352262" y="1662175"/>
                              </a:lnTo>
                              <a:lnTo>
                                <a:pt x="1346322" y="1665018"/>
                              </a:lnTo>
                              <a:lnTo>
                                <a:pt x="1338240" y="1666841"/>
                              </a:lnTo>
                              <a:lnTo>
                                <a:pt x="1330306" y="1666855"/>
                              </a:lnTo>
                              <a:lnTo>
                                <a:pt x="1324818" y="1664332"/>
                              </a:lnTo>
                              <a:lnTo>
                                <a:pt x="1313102" y="1655401"/>
                              </a:lnTo>
                              <a:lnTo>
                                <a:pt x="1309898" y="1651749"/>
                              </a:lnTo>
                              <a:lnTo>
                                <a:pt x="1307665" y="1647125"/>
                              </a:lnTo>
                              <a:lnTo>
                                <a:pt x="1303326" y="1635052"/>
                              </a:lnTo>
                              <a:lnTo>
                                <a:pt x="1301450" y="1631808"/>
                              </a:lnTo>
                              <a:lnTo>
                                <a:pt x="1295092" y="1630735"/>
                              </a:lnTo>
                              <a:lnTo>
                                <a:pt x="1280120" y="1636948"/>
                              </a:lnTo>
                              <a:lnTo>
                                <a:pt x="1273620" y="1638180"/>
                              </a:lnTo>
                              <a:lnTo>
                                <a:pt x="1251257" y="1633989"/>
                              </a:lnTo>
                              <a:lnTo>
                                <a:pt x="1242890" y="1635407"/>
                              </a:lnTo>
                              <a:lnTo>
                                <a:pt x="1234402" y="1640122"/>
                              </a:lnTo>
                              <a:lnTo>
                                <a:pt x="1230238" y="1640860"/>
                              </a:lnTo>
                              <a:lnTo>
                                <a:pt x="1226337" y="1637540"/>
                              </a:lnTo>
                              <a:lnTo>
                                <a:pt x="1224080" y="1631286"/>
                              </a:lnTo>
                              <a:lnTo>
                                <a:pt x="1225260" y="1627268"/>
                              </a:lnTo>
                              <a:lnTo>
                                <a:pt x="1227646" y="1623781"/>
                              </a:lnTo>
                              <a:lnTo>
                                <a:pt x="1228892" y="1619232"/>
                              </a:lnTo>
                              <a:lnTo>
                                <a:pt x="1229742" y="1613108"/>
                              </a:lnTo>
                              <a:lnTo>
                                <a:pt x="1230873" y="1610467"/>
                              </a:lnTo>
                              <a:lnTo>
                                <a:pt x="1229924" y="1610682"/>
                              </a:lnTo>
                              <a:lnTo>
                                <a:pt x="1224375" y="1613283"/>
                              </a:lnTo>
                              <a:lnTo>
                                <a:pt x="1221084" y="1615460"/>
                              </a:lnTo>
                              <a:lnTo>
                                <a:pt x="1211997" y="1623417"/>
                              </a:lnTo>
                              <a:lnTo>
                                <a:pt x="1205967" y="1626041"/>
                              </a:lnTo>
                              <a:lnTo>
                                <a:pt x="1206830" y="1630689"/>
                              </a:lnTo>
                              <a:lnTo>
                                <a:pt x="1208135" y="1633821"/>
                              </a:lnTo>
                              <a:lnTo>
                                <a:pt x="1211046" y="1637505"/>
                              </a:lnTo>
                              <a:lnTo>
                                <a:pt x="1214262" y="1640561"/>
                              </a:lnTo>
                              <a:lnTo>
                                <a:pt x="1216242" y="1641830"/>
                              </a:lnTo>
                              <a:lnTo>
                                <a:pt x="1217390" y="1644950"/>
                              </a:lnTo>
                              <a:lnTo>
                                <a:pt x="1218381" y="1660202"/>
                              </a:lnTo>
                              <a:lnTo>
                                <a:pt x="1218107" y="1665557"/>
                              </a:lnTo>
                              <a:lnTo>
                                <a:pt x="1216797" y="1669237"/>
                              </a:lnTo>
                              <a:lnTo>
                                <a:pt x="1206123" y="1683643"/>
                              </a:lnTo>
                              <a:lnTo>
                                <a:pt x="1203068" y="1684349"/>
                              </a:lnTo>
                              <a:lnTo>
                                <a:pt x="1114380" y="1682401"/>
                              </a:lnTo>
                              <a:lnTo>
                                <a:pt x="1082138" y="1689649"/>
                              </a:lnTo>
                              <a:lnTo>
                                <a:pt x="1077839" y="1692330"/>
                              </a:lnTo>
                              <a:lnTo>
                                <a:pt x="1074149" y="1702120"/>
                              </a:lnTo>
                              <a:lnTo>
                                <a:pt x="1070185" y="1703524"/>
                              </a:lnTo>
                              <a:lnTo>
                                <a:pt x="1048369" y="1699443"/>
                              </a:lnTo>
                              <a:lnTo>
                                <a:pt x="1016940" y="1699853"/>
                              </a:lnTo>
                              <a:lnTo>
                                <a:pt x="1000057" y="1696763"/>
                              </a:lnTo>
                              <a:lnTo>
                                <a:pt x="992915" y="1696642"/>
                              </a:lnTo>
                              <a:lnTo>
                                <a:pt x="991624" y="1698315"/>
                              </a:lnTo>
                              <a:lnTo>
                                <a:pt x="980998" y="1707849"/>
                              </a:lnTo>
                              <a:lnTo>
                                <a:pt x="978456" y="1713944"/>
                              </a:lnTo>
                              <a:lnTo>
                                <a:pt x="975620" y="1727223"/>
                              </a:lnTo>
                              <a:lnTo>
                                <a:pt x="973743" y="1732537"/>
                              </a:lnTo>
                              <a:lnTo>
                                <a:pt x="966829" y="1740471"/>
                              </a:lnTo>
                              <a:lnTo>
                                <a:pt x="958490" y="1743933"/>
                              </a:lnTo>
                              <a:lnTo>
                                <a:pt x="940398" y="1747206"/>
                              </a:lnTo>
                              <a:lnTo>
                                <a:pt x="931613" y="1744550"/>
                              </a:lnTo>
                              <a:lnTo>
                                <a:pt x="922090" y="1743379"/>
                              </a:lnTo>
                              <a:lnTo>
                                <a:pt x="913329" y="1745565"/>
                              </a:lnTo>
                              <a:lnTo>
                                <a:pt x="895369" y="1766812"/>
                              </a:lnTo>
                              <a:lnTo>
                                <a:pt x="900142" y="1768052"/>
                              </a:lnTo>
                              <a:lnTo>
                                <a:pt x="904374" y="1770761"/>
                              </a:lnTo>
                              <a:lnTo>
                                <a:pt x="905906" y="1774994"/>
                              </a:lnTo>
                              <a:lnTo>
                                <a:pt x="902657" y="1780707"/>
                              </a:lnTo>
                              <a:lnTo>
                                <a:pt x="896411" y="1783489"/>
                              </a:lnTo>
                              <a:lnTo>
                                <a:pt x="879618" y="1784094"/>
                              </a:lnTo>
                              <a:lnTo>
                                <a:pt x="872444" y="1786481"/>
                              </a:lnTo>
                              <a:lnTo>
                                <a:pt x="865042" y="1793537"/>
                              </a:lnTo>
                              <a:lnTo>
                                <a:pt x="859996" y="1800507"/>
                              </a:lnTo>
                              <a:lnTo>
                                <a:pt x="854537" y="1806505"/>
                              </a:lnTo>
                              <a:lnTo>
                                <a:pt x="846133" y="1810467"/>
                              </a:lnTo>
                              <a:lnTo>
                                <a:pt x="836834" y="1809501"/>
                              </a:lnTo>
                              <a:lnTo>
                                <a:pt x="837517" y="1793958"/>
                              </a:lnTo>
                              <a:lnTo>
                                <a:pt x="829201" y="1790646"/>
                              </a:lnTo>
                              <a:lnTo>
                                <a:pt x="819466" y="1793416"/>
                              </a:lnTo>
                              <a:lnTo>
                                <a:pt x="794333" y="1811197"/>
                              </a:lnTo>
                              <a:lnTo>
                                <a:pt x="786786" y="1813583"/>
                              </a:lnTo>
                              <a:lnTo>
                                <a:pt x="746385" y="1813314"/>
                              </a:lnTo>
                              <a:lnTo>
                                <a:pt x="740959" y="1810192"/>
                              </a:lnTo>
                              <a:lnTo>
                                <a:pt x="736943" y="1802481"/>
                              </a:lnTo>
                              <a:lnTo>
                                <a:pt x="737863" y="1802416"/>
                              </a:lnTo>
                              <a:lnTo>
                                <a:pt x="739086" y="1799778"/>
                              </a:lnTo>
                              <a:lnTo>
                                <a:pt x="739939" y="1795814"/>
                              </a:lnTo>
                              <a:lnTo>
                                <a:pt x="739793" y="1791975"/>
                              </a:lnTo>
                              <a:lnTo>
                                <a:pt x="738615" y="1789385"/>
                              </a:lnTo>
                              <a:lnTo>
                                <a:pt x="719164" y="1768660"/>
                              </a:lnTo>
                              <a:lnTo>
                                <a:pt x="699205" y="1759534"/>
                              </a:lnTo>
                              <a:lnTo>
                                <a:pt x="696543" y="1755016"/>
                              </a:lnTo>
                              <a:lnTo>
                                <a:pt x="708960" y="1746420"/>
                              </a:lnTo>
                              <a:lnTo>
                                <a:pt x="712172" y="1742474"/>
                              </a:lnTo>
                              <a:lnTo>
                                <a:pt x="703268" y="1735835"/>
                              </a:lnTo>
                              <a:lnTo>
                                <a:pt x="699142" y="1733525"/>
                              </a:lnTo>
                              <a:lnTo>
                                <a:pt x="693790" y="1733186"/>
                              </a:lnTo>
                              <a:lnTo>
                                <a:pt x="688328" y="1734781"/>
                              </a:lnTo>
                              <a:lnTo>
                                <a:pt x="672788" y="1742007"/>
                              </a:lnTo>
                              <a:lnTo>
                                <a:pt x="661371" y="1743448"/>
                              </a:lnTo>
                              <a:lnTo>
                                <a:pt x="658052" y="1742457"/>
                              </a:lnTo>
                              <a:lnTo>
                                <a:pt x="656124" y="1739748"/>
                              </a:lnTo>
                              <a:lnTo>
                                <a:pt x="654834" y="1736799"/>
                              </a:lnTo>
                              <a:lnTo>
                                <a:pt x="653269" y="1735004"/>
                              </a:lnTo>
                              <a:lnTo>
                                <a:pt x="602235" y="1715847"/>
                              </a:lnTo>
                              <a:lnTo>
                                <a:pt x="592898" y="1715749"/>
                              </a:lnTo>
                              <a:lnTo>
                                <a:pt x="587557" y="1719496"/>
                              </a:lnTo>
                              <a:lnTo>
                                <a:pt x="579751" y="1730453"/>
                              </a:lnTo>
                              <a:lnTo>
                                <a:pt x="574846" y="1734418"/>
                              </a:lnTo>
                              <a:lnTo>
                                <a:pt x="570294" y="1735221"/>
                              </a:lnTo>
                              <a:lnTo>
                                <a:pt x="553841" y="1732724"/>
                              </a:lnTo>
                              <a:lnTo>
                                <a:pt x="547811" y="1729952"/>
                              </a:lnTo>
                              <a:lnTo>
                                <a:pt x="544656" y="1727707"/>
                              </a:lnTo>
                              <a:lnTo>
                                <a:pt x="542620" y="1725080"/>
                              </a:lnTo>
                              <a:lnTo>
                                <a:pt x="541941" y="1720176"/>
                              </a:lnTo>
                              <a:lnTo>
                                <a:pt x="543377" y="1716543"/>
                              </a:lnTo>
                              <a:lnTo>
                                <a:pt x="545251" y="1713795"/>
                              </a:lnTo>
                              <a:lnTo>
                                <a:pt x="545729" y="1711549"/>
                              </a:lnTo>
                              <a:lnTo>
                                <a:pt x="544012" y="1706218"/>
                              </a:lnTo>
                              <a:lnTo>
                                <a:pt x="542656" y="1705156"/>
                              </a:lnTo>
                              <a:lnTo>
                                <a:pt x="539704" y="1706323"/>
                              </a:lnTo>
                              <a:lnTo>
                                <a:pt x="533242" y="1707490"/>
                              </a:lnTo>
                              <a:lnTo>
                                <a:pt x="527456" y="1709778"/>
                              </a:lnTo>
                              <a:lnTo>
                                <a:pt x="528014" y="1714711"/>
                              </a:lnTo>
                              <a:lnTo>
                                <a:pt x="531364" y="1721018"/>
                              </a:lnTo>
                              <a:lnTo>
                                <a:pt x="533918" y="1727413"/>
                              </a:lnTo>
                              <a:lnTo>
                                <a:pt x="533438" y="1732701"/>
                              </a:lnTo>
                              <a:lnTo>
                                <a:pt x="529520" y="1755489"/>
                              </a:lnTo>
                              <a:lnTo>
                                <a:pt x="534955" y="1758460"/>
                              </a:lnTo>
                              <a:lnTo>
                                <a:pt x="538272" y="1762151"/>
                              </a:lnTo>
                              <a:lnTo>
                                <a:pt x="540350" y="1767188"/>
                              </a:lnTo>
                              <a:lnTo>
                                <a:pt x="541951" y="1774261"/>
                              </a:lnTo>
                              <a:lnTo>
                                <a:pt x="542033" y="1786519"/>
                              </a:lnTo>
                              <a:lnTo>
                                <a:pt x="538514" y="1799369"/>
                              </a:lnTo>
                              <a:lnTo>
                                <a:pt x="532870" y="1810931"/>
                              </a:lnTo>
                              <a:lnTo>
                                <a:pt x="526422" y="1819512"/>
                              </a:lnTo>
                              <a:lnTo>
                                <a:pt x="523098" y="1821754"/>
                              </a:lnTo>
                              <a:lnTo>
                                <a:pt x="514926" y="1824600"/>
                              </a:lnTo>
                              <a:lnTo>
                                <a:pt x="510918" y="1827300"/>
                              </a:lnTo>
                              <a:lnTo>
                                <a:pt x="508592" y="1830887"/>
                              </a:lnTo>
                              <a:lnTo>
                                <a:pt x="499958" y="1848229"/>
                              </a:lnTo>
                              <a:lnTo>
                                <a:pt x="492970" y="1857612"/>
                              </a:lnTo>
                              <a:lnTo>
                                <a:pt x="485380" y="1864542"/>
                              </a:lnTo>
                              <a:lnTo>
                                <a:pt x="467990" y="1875184"/>
                              </a:lnTo>
                              <a:lnTo>
                                <a:pt x="459516" y="1878455"/>
                              </a:lnTo>
                              <a:lnTo>
                                <a:pt x="434503" y="1881441"/>
                              </a:lnTo>
                              <a:lnTo>
                                <a:pt x="428647" y="1882137"/>
                              </a:lnTo>
                              <a:lnTo>
                                <a:pt x="426926" y="1881128"/>
                              </a:lnTo>
                              <a:lnTo>
                                <a:pt x="428503" y="1877560"/>
                              </a:lnTo>
                              <a:lnTo>
                                <a:pt x="432097" y="1871119"/>
                              </a:lnTo>
                              <a:lnTo>
                                <a:pt x="433665" y="1870046"/>
                              </a:lnTo>
                              <a:lnTo>
                                <a:pt x="438804" y="1868528"/>
                              </a:lnTo>
                              <a:lnTo>
                                <a:pt x="440695" y="1866673"/>
                              </a:lnTo>
                              <a:lnTo>
                                <a:pt x="441670" y="1862867"/>
                              </a:lnTo>
                              <a:lnTo>
                                <a:pt x="441480" y="1859439"/>
                              </a:lnTo>
                              <a:lnTo>
                                <a:pt x="440610" y="1855685"/>
                              </a:lnTo>
                              <a:lnTo>
                                <a:pt x="447690" y="1834560"/>
                              </a:lnTo>
                              <a:lnTo>
                                <a:pt x="448001" y="1824265"/>
                              </a:lnTo>
                              <a:lnTo>
                                <a:pt x="440884" y="1820390"/>
                              </a:lnTo>
                              <a:lnTo>
                                <a:pt x="423853" y="1823429"/>
                              </a:lnTo>
                              <a:lnTo>
                                <a:pt x="419228" y="1828506"/>
                              </a:lnTo>
                              <a:lnTo>
                                <a:pt x="417580" y="1829769"/>
                              </a:lnTo>
                              <a:lnTo>
                                <a:pt x="415577" y="1829747"/>
                              </a:lnTo>
                              <a:lnTo>
                                <a:pt x="411582" y="1827293"/>
                              </a:lnTo>
                              <a:lnTo>
                                <a:pt x="409660" y="1827034"/>
                              </a:lnTo>
                              <a:lnTo>
                                <a:pt x="404562" y="1829446"/>
                              </a:lnTo>
                              <a:lnTo>
                                <a:pt x="401588" y="1831635"/>
                              </a:lnTo>
                              <a:lnTo>
                                <a:pt x="398984" y="1831740"/>
                              </a:lnTo>
                              <a:lnTo>
                                <a:pt x="395235" y="1828059"/>
                              </a:lnTo>
                              <a:lnTo>
                                <a:pt x="393179" y="1822585"/>
                              </a:lnTo>
                              <a:lnTo>
                                <a:pt x="392848" y="1816439"/>
                              </a:lnTo>
                              <a:lnTo>
                                <a:pt x="391836" y="1810496"/>
                              </a:lnTo>
                              <a:lnTo>
                                <a:pt x="387617" y="1805514"/>
                              </a:lnTo>
                              <a:lnTo>
                                <a:pt x="396455" y="1798690"/>
                              </a:lnTo>
                              <a:lnTo>
                                <a:pt x="398284" y="1792687"/>
                              </a:lnTo>
                              <a:lnTo>
                                <a:pt x="394915" y="1785966"/>
                              </a:lnTo>
                              <a:lnTo>
                                <a:pt x="376027" y="1757952"/>
                              </a:lnTo>
                              <a:lnTo>
                                <a:pt x="371620" y="1759938"/>
                              </a:lnTo>
                              <a:lnTo>
                                <a:pt x="368166" y="1762929"/>
                              </a:lnTo>
                              <a:lnTo>
                                <a:pt x="364760" y="1764387"/>
                              </a:lnTo>
                              <a:lnTo>
                                <a:pt x="360539" y="1761822"/>
                              </a:lnTo>
                              <a:lnTo>
                                <a:pt x="359959" y="1758480"/>
                              </a:lnTo>
                              <a:lnTo>
                                <a:pt x="359850" y="1756737"/>
                              </a:lnTo>
                              <a:lnTo>
                                <a:pt x="359860" y="1755008"/>
                              </a:lnTo>
                              <a:lnTo>
                                <a:pt x="356391" y="1747291"/>
                              </a:lnTo>
                              <a:lnTo>
                                <a:pt x="351588" y="1742418"/>
                              </a:lnTo>
                              <a:lnTo>
                                <a:pt x="347587" y="1737045"/>
                              </a:lnTo>
                              <a:lnTo>
                                <a:pt x="346570" y="1727585"/>
                              </a:lnTo>
                              <a:lnTo>
                                <a:pt x="341875" y="1731305"/>
                              </a:lnTo>
                              <a:lnTo>
                                <a:pt x="336038" y="1732418"/>
                              </a:lnTo>
                              <a:lnTo>
                                <a:pt x="324545" y="1731420"/>
                              </a:lnTo>
                              <a:lnTo>
                                <a:pt x="312960" y="1727020"/>
                              </a:lnTo>
                              <a:lnTo>
                                <a:pt x="311000" y="1727536"/>
                              </a:lnTo>
                              <a:lnTo>
                                <a:pt x="306226" y="1730569"/>
                              </a:lnTo>
                              <a:lnTo>
                                <a:pt x="303109" y="1730781"/>
                              </a:lnTo>
                              <a:lnTo>
                                <a:pt x="295278" y="1726639"/>
                              </a:lnTo>
                              <a:lnTo>
                                <a:pt x="293850" y="1720587"/>
                              </a:lnTo>
                              <a:lnTo>
                                <a:pt x="294665" y="1713637"/>
                              </a:lnTo>
                              <a:lnTo>
                                <a:pt x="293444" y="1706863"/>
                              </a:lnTo>
                              <a:lnTo>
                                <a:pt x="288978" y="1701890"/>
                              </a:lnTo>
                              <a:lnTo>
                                <a:pt x="283531" y="1699865"/>
                              </a:lnTo>
                              <a:lnTo>
                                <a:pt x="277742" y="1700463"/>
                              </a:lnTo>
                              <a:lnTo>
                                <a:pt x="272132" y="1703395"/>
                              </a:lnTo>
                              <a:lnTo>
                                <a:pt x="263625" y="1713122"/>
                              </a:lnTo>
                              <a:lnTo>
                                <a:pt x="258739" y="1723475"/>
                              </a:lnTo>
                              <a:lnTo>
                                <a:pt x="253067" y="1732164"/>
                              </a:lnTo>
                              <a:lnTo>
                                <a:pt x="242477" y="1737080"/>
                              </a:lnTo>
                              <a:lnTo>
                                <a:pt x="217714" y="1737244"/>
                              </a:lnTo>
                              <a:lnTo>
                                <a:pt x="195191" y="1730777"/>
                              </a:lnTo>
                              <a:lnTo>
                                <a:pt x="195306" y="1730622"/>
                              </a:lnTo>
                              <a:lnTo>
                                <a:pt x="213746" y="1705636"/>
                              </a:lnTo>
                              <a:lnTo>
                                <a:pt x="217961" y="1699597"/>
                              </a:lnTo>
                              <a:lnTo>
                                <a:pt x="218805" y="1698957"/>
                              </a:lnTo>
                              <a:lnTo>
                                <a:pt x="220969" y="1698049"/>
                              </a:lnTo>
                              <a:lnTo>
                                <a:pt x="231338" y="1696168"/>
                              </a:lnTo>
                              <a:lnTo>
                                <a:pt x="234341" y="1695048"/>
                              </a:lnTo>
                              <a:lnTo>
                                <a:pt x="235966" y="1694119"/>
                              </a:lnTo>
                              <a:lnTo>
                                <a:pt x="236155" y="1693088"/>
                              </a:lnTo>
                              <a:lnTo>
                                <a:pt x="236708" y="1691645"/>
                              </a:lnTo>
                              <a:lnTo>
                                <a:pt x="238169" y="1689150"/>
                              </a:lnTo>
                              <a:lnTo>
                                <a:pt x="244258" y="1686258"/>
                              </a:lnTo>
                              <a:lnTo>
                                <a:pt x="246709" y="1686401"/>
                              </a:lnTo>
                              <a:lnTo>
                                <a:pt x="257736" y="1690232"/>
                              </a:lnTo>
                              <a:lnTo>
                                <a:pt x="275178" y="1681518"/>
                              </a:lnTo>
                              <a:lnTo>
                                <a:pt x="303978" y="1656200"/>
                              </a:lnTo>
                              <a:lnTo>
                                <a:pt x="311195" y="1652418"/>
                              </a:lnTo>
                              <a:lnTo>
                                <a:pt x="315747" y="1650739"/>
                              </a:lnTo>
                              <a:lnTo>
                                <a:pt x="318668" y="1651559"/>
                              </a:lnTo>
                              <a:lnTo>
                                <a:pt x="331250" y="1657485"/>
                              </a:lnTo>
                              <a:lnTo>
                                <a:pt x="340554" y="1659809"/>
                              </a:lnTo>
                              <a:lnTo>
                                <a:pt x="349834" y="1659753"/>
                              </a:lnTo>
                              <a:lnTo>
                                <a:pt x="356178" y="1658141"/>
                              </a:lnTo>
                              <a:lnTo>
                                <a:pt x="363064" y="1655392"/>
                              </a:lnTo>
                              <a:lnTo>
                                <a:pt x="371413" y="1650788"/>
                              </a:lnTo>
                              <a:lnTo>
                                <a:pt x="380983" y="1648183"/>
                              </a:lnTo>
                              <a:lnTo>
                                <a:pt x="385582" y="1647970"/>
                              </a:lnTo>
                              <a:lnTo>
                                <a:pt x="388208" y="1648398"/>
                              </a:lnTo>
                              <a:lnTo>
                                <a:pt x="390174" y="1649265"/>
                              </a:lnTo>
                              <a:lnTo>
                                <a:pt x="391142" y="1650805"/>
                              </a:lnTo>
                              <a:lnTo>
                                <a:pt x="392962" y="1657254"/>
                              </a:lnTo>
                              <a:lnTo>
                                <a:pt x="394497" y="1661088"/>
                              </a:lnTo>
                              <a:lnTo>
                                <a:pt x="396985" y="1665605"/>
                              </a:lnTo>
                              <a:lnTo>
                                <a:pt x="400771" y="1660868"/>
                              </a:lnTo>
                              <a:lnTo>
                                <a:pt x="401287" y="1652569"/>
                              </a:lnTo>
                              <a:lnTo>
                                <a:pt x="401956" y="1650016"/>
                              </a:lnTo>
                              <a:lnTo>
                                <a:pt x="402619" y="1648735"/>
                              </a:lnTo>
                              <a:lnTo>
                                <a:pt x="403337" y="1648413"/>
                              </a:lnTo>
                              <a:lnTo>
                                <a:pt x="403874" y="1648475"/>
                              </a:lnTo>
                              <a:lnTo>
                                <a:pt x="411028" y="1651372"/>
                              </a:lnTo>
                              <a:lnTo>
                                <a:pt x="414689" y="1651861"/>
                              </a:lnTo>
                              <a:lnTo>
                                <a:pt x="415947" y="1651068"/>
                              </a:lnTo>
                              <a:lnTo>
                                <a:pt x="416847" y="1649921"/>
                              </a:lnTo>
                              <a:lnTo>
                                <a:pt x="417451" y="1648445"/>
                              </a:lnTo>
                              <a:lnTo>
                                <a:pt x="418056" y="1646587"/>
                              </a:lnTo>
                              <a:lnTo>
                                <a:pt x="418544" y="1643857"/>
                              </a:lnTo>
                              <a:lnTo>
                                <a:pt x="418492" y="1642099"/>
                              </a:lnTo>
                              <a:lnTo>
                                <a:pt x="418080" y="1640457"/>
                              </a:lnTo>
                              <a:lnTo>
                                <a:pt x="416663" y="1636479"/>
                              </a:lnTo>
                              <a:lnTo>
                                <a:pt x="415255" y="1630653"/>
                              </a:lnTo>
                              <a:lnTo>
                                <a:pt x="413926" y="1620012"/>
                              </a:lnTo>
                              <a:lnTo>
                                <a:pt x="413578" y="1603381"/>
                              </a:lnTo>
                              <a:lnTo>
                                <a:pt x="413230" y="1601015"/>
                              </a:lnTo>
                              <a:lnTo>
                                <a:pt x="412759" y="1599624"/>
                              </a:lnTo>
                              <a:lnTo>
                                <a:pt x="412029" y="1598439"/>
                              </a:lnTo>
                              <a:lnTo>
                                <a:pt x="411256" y="1598008"/>
                              </a:lnTo>
                              <a:lnTo>
                                <a:pt x="408215" y="1598010"/>
                              </a:lnTo>
                              <a:lnTo>
                                <a:pt x="407025" y="1597621"/>
                              </a:lnTo>
                              <a:lnTo>
                                <a:pt x="406312" y="1596848"/>
                              </a:lnTo>
                              <a:lnTo>
                                <a:pt x="405430" y="1594186"/>
                              </a:lnTo>
                              <a:lnTo>
                                <a:pt x="404070" y="1591936"/>
                              </a:lnTo>
                              <a:lnTo>
                                <a:pt x="401338" y="1589648"/>
                              </a:lnTo>
                              <a:lnTo>
                                <a:pt x="399085" y="1587110"/>
                              </a:lnTo>
                              <a:lnTo>
                                <a:pt x="398735" y="1585410"/>
                              </a:lnTo>
                              <a:lnTo>
                                <a:pt x="399161" y="1583610"/>
                              </a:lnTo>
                              <a:lnTo>
                                <a:pt x="400964" y="1580311"/>
                              </a:lnTo>
                              <a:lnTo>
                                <a:pt x="401922" y="1579282"/>
                              </a:lnTo>
                              <a:lnTo>
                                <a:pt x="402639" y="1578753"/>
                              </a:lnTo>
                              <a:lnTo>
                                <a:pt x="403832" y="1578493"/>
                              </a:lnTo>
                              <a:lnTo>
                                <a:pt x="410386" y="1578346"/>
                              </a:lnTo>
                              <a:lnTo>
                                <a:pt x="411462" y="1577552"/>
                              </a:lnTo>
                              <a:lnTo>
                                <a:pt x="412301" y="1576389"/>
                              </a:lnTo>
                              <a:lnTo>
                                <a:pt x="413104" y="1574264"/>
                              </a:lnTo>
                              <a:lnTo>
                                <a:pt x="413705" y="1572954"/>
                              </a:lnTo>
                              <a:lnTo>
                                <a:pt x="414484" y="1572042"/>
                              </a:lnTo>
                              <a:lnTo>
                                <a:pt x="415379" y="1571631"/>
                              </a:lnTo>
                              <a:lnTo>
                                <a:pt x="415916" y="1571485"/>
                              </a:lnTo>
                              <a:lnTo>
                                <a:pt x="418124" y="1570343"/>
                              </a:lnTo>
                              <a:lnTo>
                                <a:pt x="411027" y="1554079"/>
                              </a:lnTo>
                              <a:lnTo>
                                <a:pt x="409799" y="1548742"/>
                              </a:lnTo>
                              <a:lnTo>
                                <a:pt x="408385" y="1545486"/>
                              </a:lnTo>
                              <a:lnTo>
                                <a:pt x="407735" y="1544419"/>
                              </a:lnTo>
                              <a:lnTo>
                                <a:pt x="407260" y="1544182"/>
                              </a:lnTo>
                              <a:lnTo>
                                <a:pt x="406844" y="1544121"/>
                              </a:lnTo>
                              <a:lnTo>
                                <a:pt x="406547" y="1544120"/>
                              </a:lnTo>
                              <a:lnTo>
                                <a:pt x="405711" y="1544646"/>
                              </a:lnTo>
                              <a:lnTo>
                                <a:pt x="404937" y="1544775"/>
                              </a:lnTo>
                              <a:lnTo>
                                <a:pt x="404044" y="1544758"/>
                              </a:lnTo>
                              <a:lnTo>
                                <a:pt x="402322" y="1544054"/>
                              </a:lnTo>
                              <a:lnTo>
                                <a:pt x="401733" y="1542811"/>
                              </a:lnTo>
                              <a:lnTo>
                                <a:pt x="401557" y="1542058"/>
                              </a:lnTo>
                              <a:lnTo>
                                <a:pt x="401739" y="1541319"/>
                              </a:lnTo>
                              <a:lnTo>
                                <a:pt x="403115" y="1539614"/>
                              </a:lnTo>
                              <a:lnTo>
                                <a:pt x="403534" y="1539186"/>
                              </a:lnTo>
                              <a:lnTo>
                                <a:pt x="404071" y="1538848"/>
                              </a:lnTo>
                              <a:lnTo>
                                <a:pt x="405207" y="1537659"/>
                              </a:lnTo>
                              <a:lnTo>
                                <a:pt x="405806" y="1536641"/>
                              </a:lnTo>
                              <a:lnTo>
                                <a:pt x="406229" y="1535182"/>
                              </a:lnTo>
                              <a:lnTo>
                                <a:pt x="407331" y="1528110"/>
                              </a:lnTo>
                              <a:lnTo>
                                <a:pt x="407756" y="1526296"/>
                              </a:lnTo>
                              <a:lnTo>
                                <a:pt x="409372" y="1523867"/>
                              </a:lnTo>
                              <a:lnTo>
                                <a:pt x="409979" y="1521033"/>
                              </a:lnTo>
                              <a:lnTo>
                                <a:pt x="410532" y="1516780"/>
                              </a:lnTo>
                              <a:lnTo>
                                <a:pt x="411007" y="1503179"/>
                              </a:lnTo>
                              <a:lnTo>
                                <a:pt x="410719" y="1500977"/>
                              </a:lnTo>
                              <a:lnTo>
                                <a:pt x="406165" y="1496200"/>
                              </a:lnTo>
                              <a:lnTo>
                                <a:pt x="405398" y="1494986"/>
                              </a:lnTo>
                              <a:lnTo>
                                <a:pt x="402162" y="1488087"/>
                              </a:lnTo>
                              <a:lnTo>
                                <a:pt x="401524" y="1484834"/>
                              </a:lnTo>
                              <a:lnTo>
                                <a:pt x="401595" y="1482443"/>
                              </a:lnTo>
                              <a:lnTo>
                                <a:pt x="402493" y="1480763"/>
                              </a:lnTo>
                              <a:lnTo>
                                <a:pt x="403686" y="1479528"/>
                              </a:lnTo>
                              <a:lnTo>
                                <a:pt x="404580" y="1478793"/>
                              </a:lnTo>
                              <a:lnTo>
                                <a:pt x="407438" y="1477064"/>
                              </a:lnTo>
                              <a:lnTo>
                                <a:pt x="418866" y="1445487"/>
                              </a:lnTo>
                              <a:lnTo>
                                <a:pt x="421762" y="1432929"/>
                              </a:lnTo>
                              <a:lnTo>
                                <a:pt x="422770" y="1417658"/>
                              </a:lnTo>
                              <a:lnTo>
                                <a:pt x="422498" y="1411483"/>
                              </a:lnTo>
                              <a:lnTo>
                                <a:pt x="421343" y="1404122"/>
                              </a:lnTo>
                              <a:lnTo>
                                <a:pt x="411178" y="1380798"/>
                              </a:lnTo>
                              <a:lnTo>
                                <a:pt x="396482" y="1311582"/>
                              </a:lnTo>
                              <a:lnTo>
                                <a:pt x="390544" y="1291034"/>
                              </a:lnTo>
                              <a:lnTo>
                                <a:pt x="388969" y="1287746"/>
                              </a:lnTo>
                              <a:lnTo>
                                <a:pt x="383643" y="1279711"/>
                              </a:lnTo>
                              <a:lnTo>
                                <a:pt x="378564" y="1270479"/>
                              </a:lnTo>
                              <a:lnTo>
                                <a:pt x="371638" y="1254796"/>
                              </a:lnTo>
                              <a:lnTo>
                                <a:pt x="371327" y="1254292"/>
                              </a:lnTo>
                              <a:lnTo>
                                <a:pt x="370917" y="1253816"/>
                              </a:lnTo>
                              <a:lnTo>
                                <a:pt x="370565" y="1253622"/>
                              </a:lnTo>
                              <a:lnTo>
                                <a:pt x="370153" y="1253459"/>
                              </a:lnTo>
                              <a:lnTo>
                                <a:pt x="369741" y="1253397"/>
                              </a:lnTo>
                              <a:lnTo>
                                <a:pt x="368915" y="1253569"/>
                              </a:lnTo>
                              <a:lnTo>
                                <a:pt x="366205" y="1253553"/>
                              </a:lnTo>
                              <a:lnTo>
                                <a:pt x="362827" y="1247150"/>
                              </a:lnTo>
                              <a:lnTo>
                                <a:pt x="384267" y="1217508"/>
                              </a:lnTo>
                              <a:lnTo>
                                <a:pt x="387042" y="1215706"/>
                              </a:lnTo>
                              <a:lnTo>
                                <a:pt x="386001" y="1212331"/>
                              </a:lnTo>
                              <a:lnTo>
                                <a:pt x="385718" y="1210113"/>
                              </a:lnTo>
                              <a:lnTo>
                                <a:pt x="385906" y="1208016"/>
                              </a:lnTo>
                              <a:lnTo>
                                <a:pt x="387929" y="1203462"/>
                              </a:lnTo>
                              <a:lnTo>
                                <a:pt x="389647" y="1201050"/>
                              </a:lnTo>
                              <a:lnTo>
                                <a:pt x="392899" y="1197520"/>
                              </a:lnTo>
                              <a:lnTo>
                                <a:pt x="394808" y="1195933"/>
                              </a:lnTo>
                              <a:lnTo>
                                <a:pt x="396281" y="1195365"/>
                              </a:lnTo>
                              <a:lnTo>
                                <a:pt x="400928" y="1195004"/>
                              </a:lnTo>
                              <a:lnTo>
                                <a:pt x="407756" y="1193263"/>
                              </a:lnTo>
                              <a:lnTo>
                                <a:pt x="408993" y="1192649"/>
                              </a:lnTo>
                              <a:lnTo>
                                <a:pt x="411768" y="1190136"/>
                              </a:lnTo>
                              <a:lnTo>
                                <a:pt x="416503" y="1186891"/>
                              </a:lnTo>
                              <a:lnTo>
                                <a:pt x="417975" y="1186394"/>
                              </a:lnTo>
                              <a:lnTo>
                                <a:pt x="419855" y="1186550"/>
                              </a:lnTo>
                              <a:lnTo>
                                <a:pt x="420559" y="1186804"/>
                              </a:lnTo>
                              <a:lnTo>
                                <a:pt x="421146" y="1187118"/>
                              </a:lnTo>
                              <a:lnTo>
                                <a:pt x="422492" y="1188674"/>
                              </a:lnTo>
                              <a:lnTo>
                                <a:pt x="422901" y="1189295"/>
                              </a:lnTo>
                              <a:lnTo>
                                <a:pt x="423308" y="1190361"/>
                              </a:lnTo>
                              <a:lnTo>
                                <a:pt x="423597" y="1191588"/>
                              </a:lnTo>
                              <a:lnTo>
                                <a:pt x="423818" y="1195342"/>
                              </a:lnTo>
                              <a:lnTo>
                                <a:pt x="424108" y="1196406"/>
                              </a:lnTo>
                              <a:lnTo>
                                <a:pt x="424516" y="1197175"/>
                              </a:lnTo>
                              <a:lnTo>
                                <a:pt x="425161" y="1197858"/>
                              </a:lnTo>
                              <a:lnTo>
                                <a:pt x="425981" y="1198468"/>
                              </a:lnTo>
                              <a:lnTo>
                                <a:pt x="426685" y="1198811"/>
                              </a:lnTo>
                              <a:lnTo>
                                <a:pt x="428684" y="1199172"/>
                              </a:lnTo>
                              <a:lnTo>
                                <a:pt x="465589" y="1176805"/>
                              </a:lnTo>
                              <a:lnTo>
                                <a:pt x="466604" y="1170410"/>
                              </a:lnTo>
                              <a:lnTo>
                                <a:pt x="467017" y="1169452"/>
                              </a:lnTo>
                              <a:lnTo>
                                <a:pt x="467961" y="1167798"/>
                              </a:lnTo>
                              <a:lnTo>
                                <a:pt x="470082" y="1165250"/>
                              </a:lnTo>
                              <a:lnTo>
                                <a:pt x="471317" y="1164232"/>
                              </a:lnTo>
                              <a:lnTo>
                                <a:pt x="472317" y="1163584"/>
                              </a:lnTo>
                              <a:lnTo>
                                <a:pt x="475549" y="1162780"/>
                              </a:lnTo>
                              <a:lnTo>
                                <a:pt x="490017" y="1162025"/>
                              </a:lnTo>
                              <a:lnTo>
                                <a:pt x="490958" y="1161701"/>
                              </a:lnTo>
                              <a:lnTo>
                                <a:pt x="491722" y="1161139"/>
                              </a:lnTo>
                              <a:lnTo>
                                <a:pt x="490900" y="1160785"/>
                              </a:lnTo>
                              <a:lnTo>
                                <a:pt x="489786" y="1160074"/>
                              </a:lnTo>
                              <a:lnTo>
                                <a:pt x="489141" y="1159245"/>
                              </a:lnTo>
                              <a:lnTo>
                                <a:pt x="488673" y="1158519"/>
                              </a:lnTo>
                              <a:lnTo>
                                <a:pt x="488675" y="1157058"/>
                              </a:lnTo>
                              <a:lnTo>
                                <a:pt x="489090" y="1154961"/>
                              </a:lnTo>
                              <a:lnTo>
                                <a:pt x="493039" y="1144376"/>
                              </a:lnTo>
                              <a:lnTo>
                                <a:pt x="493515" y="1140654"/>
                              </a:lnTo>
                              <a:lnTo>
                                <a:pt x="493636" y="1137980"/>
                              </a:lnTo>
                              <a:lnTo>
                                <a:pt x="493406" y="1134374"/>
                              </a:lnTo>
                              <a:lnTo>
                                <a:pt x="492823" y="1132009"/>
                              </a:lnTo>
                              <a:lnTo>
                                <a:pt x="492239" y="1130296"/>
                              </a:lnTo>
                              <a:lnTo>
                                <a:pt x="490367" y="1127041"/>
                              </a:lnTo>
                              <a:lnTo>
                                <a:pt x="489432" y="1124972"/>
                              </a:lnTo>
                              <a:lnTo>
                                <a:pt x="489082" y="1123702"/>
                              </a:lnTo>
                              <a:lnTo>
                                <a:pt x="488850" y="1122341"/>
                              </a:lnTo>
                              <a:lnTo>
                                <a:pt x="488620" y="1119814"/>
                              </a:lnTo>
                              <a:lnTo>
                                <a:pt x="488914" y="1118766"/>
                              </a:lnTo>
                              <a:lnTo>
                                <a:pt x="489385" y="1117955"/>
                              </a:lnTo>
                              <a:lnTo>
                                <a:pt x="491498" y="1116718"/>
                              </a:lnTo>
                              <a:lnTo>
                                <a:pt x="494490" y="1115673"/>
                              </a:lnTo>
                              <a:lnTo>
                                <a:pt x="495488" y="1114817"/>
                              </a:lnTo>
                              <a:lnTo>
                                <a:pt x="497132" y="1112796"/>
                              </a:lnTo>
                              <a:lnTo>
                                <a:pt x="497135" y="1110669"/>
                              </a:lnTo>
                              <a:lnTo>
                                <a:pt x="496903" y="1109323"/>
                              </a:lnTo>
                              <a:lnTo>
                                <a:pt x="496259" y="1108406"/>
                              </a:lnTo>
                              <a:lnTo>
                                <a:pt x="495323" y="1107563"/>
                              </a:lnTo>
                              <a:lnTo>
                                <a:pt x="492160" y="1105772"/>
                              </a:lnTo>
                              <a:lnTo>
                                <a:pt x="490053" y="1103729"/>
                              </a:lnTo>
                              <a:lnTo>
                                <a:pt x="488240" y="1101569"/>
                              </a:lnTo>
                              <a:lnTo>
                                <a:pt x="486250" y="1099882"/>
                              </a:lnTo>
                              <a:lnTo>
                                <a:pt x="484084" y="1098563"/>
                              </a:lnTo>
                              <a:lnTo>
                                <a:pt x="481977" y="1097658"/>
                              </a:lnTo>
                              <a:lnTo>
                                <a:pt x="480397" y="1096680"/>
                              </a:lnTo>
                              <a:lnTo>
                                <a:pt x="479578" y="1095777"/>
                              </a:lnTo>
                              <a:lnTo>
                                <a:pt x="478994" y="1094623"/>
                              </a:lnTo>
                              <a:lnTo>
                                <a:pt x="478393" y="1092538"/>
                              </a:lnTo>
                              <a:lnTo>
                                <a:pt x="477693" y="1091208"/>
                              </a:lnTo>
                              <a:lnTo>
                                <a:pt x="476933" y="1090275"/>
                              </a:lnTo>
                              <a:lnTo>
                                <a:pt x="475823" y="1089137"/>
                              </a:lnTo>
                              <a:lnTo>
                                <a:pt x="474421" y="1086946"/>
                              </a:lnTo>
                              <a:lnTo>
                                <a:pt x="472966" y="1082867"/>
                              </a:lnTo>
                              <a:lnTo>
                                <a:pt x="473332" y="1076204"/>
                              </a:lnTo>
                              <a:lnTo>
                                <a:pt x="473862" y="1075067"/>
                              </a:lnTo>
                              <a:lnTo>
                                <a:pt x="474507" y="1074625"/>
                              </a:lnTo>
                              <a:lnTo>
                                <a:pt x="477911" y="1070497"/>
                              </a:lnTo>
                              <a:lnTo>
                                <a:pt x="480692" y="1065391"/>
                              </a:lnTo>
                              <a:lnTo>
                                <a:pt x="482217" y="1063710"/>
                              </a:lnTo>
                              <a:lnTo>
                                <a:pt x="483798" y="1063446"/>
                              </a:lnTo>
                              <a:lnTo>
                                <a:pt x="485609" y="1065134"/>
                              </a:lnTo>
                              <a:lnTo>
                                <a:pt x="488939" y="1068832"/>
                              </a:lnTo>
                              <a:lnTo>
                                <a:pt x="490693" y="1070373"/>
                              </a:lnTo>
                              <a:lnTo>
                                <a:pt x="492096" y="1071143"/>
                              </a:lnTo>
                              <a:lnTo>
                                <a:pt x="494086" y="1071767"/>
                              </a:lnTo>
                              <a:lnTo>
                                <a:pt x="501892" y="1071187"/>
                              </a:lnTo>
                              <a:lnTo>
                                <a:pt x="503823" y="1071898"/>
                              </a:lnTo>
                              <a:lnTo>
                                <a:pt x="505051" y="1073348"/>
                              </a:lnTo>
                              <a:lnTo>
                                <a:pt x="507795" y="1080337"/>
                              </a:lnTo>
                              <a:lnTo>
                                <a:pt x="510193" y="1084520"/>
                              </a:lnTo>
                              <a:lnTo>
                                <a:pt x="511012" y="1085468"/>
                              </a:lnTo>
                              <a:lnTo>
                                <a:pt x="511656" y="1085778"/>
                              </a:lnTo>
                              <a:lnTo>
                                <a:pt x="512710" y="1085423"/>
                              </a:lnTo>
                              <a:lnTo>
                                <a:pt x="514293" y="1084199"/>
                              </a:lnTo>
                              <a:lnTo>
                                <a:pt x="531418" y="1064353"/>
                              </a:lnTo>
                              <a:lnTo>
                                <a:pt x="533993" y="1062580"/>
                              </a:lnTo>
                              <a:lnTo>
                                <a:pt x="535573" y="1062565"/>
                              </a:lnTo>
                              <a:lnTo>
                                <a:pt x="537153" y="1063202"/>
                              </a:lnTo>
                              <a:lnTo>
                                <a:pt x="538032" y="1063984"/>
                              </a:lnTo>
                              <a:lnTo>
                                <a:pt x="539026" y="1065889"/>
                              </a:lnTo>
                              <a:lnTo>
                                <a:pt x="538675" y="1066835"/>
                              </a:lnTo>
                              <a:lnTo>
                                <a:pt x="537914" y="1067572"/>
                              </a:lnTo>
                              <a:lnTo>
                                <a:pt x="536627" y="1068135"/>
                              </a:lnTo>
                              <a:lnTo>
                                <a:pt x="536275" y="1069642"/>
                              </a:lnTo>
                              <a:lnTo>
                                <a:pt x="536568" y="1071119"/>
                              </a:lnTo>
                              <a:lnTo>
                                <a:pt x="536627" y="1072685"/>
                              </a:lnTo>
                              <a:lnTo>
                                <a:pt x="535046" y="1076052"/>
                              </a:lnTo>
                              <a:lnTo>
                                <a:pt x="534578" y="1077339"/>
                              </a:lnTo>
                              <a:lnTo>
                                <a:pt x="534402" y="1078268"/>
                              </a:lnTo>
                              <a:lnTo>
                                <a:pt x="534343" y="1079642"/>
                              </a:lnTo>
                              <a:lnTo>
                                <a:pt x="534578" y="1081047"/>
                              </a:lnTo>
                              <a:lnTo>
                                <a:pt x="534987" y="1082140"/>
                              </a:lnTo>
                              <a:lnTo>
                                <a:pt x="535573" y="1083174"/>
                              </a:lnTo>
                              <a:lnTo>
                                <a:pt x="536100" y="1083706"/>
                              </a:lnTo>
                              <a:lnTo>
                                <a:pt x="536803" y="1084031"/>
                              </a:lnTo>
                              <a:lnTo>
                                <a:pt x="541839" y="1081047"/>
                              </a:lnTo>
                              <a:lnTo>
                                <a:pt x="558185" y="1065793"/>
                              </a:lnTo>
                              <a:lnTo>
                                <a:pt x="551389" y="1053151"/>
                              </a:lnTo>
                              <a:lnTo>
                                <a:pt x="550451" y="1049119"/>
                              </a:lnTo>
                              <a:lnTo>
                                <a:pt x="549105" y="1046193"/>
                              </a:lnTo>
                              <a:lnTo>
                                <a:pt x="548343" y="1045233"/>
                              </a:lnTo>
                              <a:lnTo>
                                <a:pt x="547700" y="1044998"/>
                              </a:lnTo>
                              <a:lnTo>
                                <a:pt x="545185" y="1045485"/>
                              </a:lnTo>
                              <a:lnTo>
                                <a:pt x="537796" y="1041587"/>
                              </a:lnTo>
                              <a:lnTo>
                                <a:pt x="535106" y="1038055"/>
                              </a:lnTo>
                              <a:lnTo>
                                <a:pt x="534755" y="1037126"/>
                              </a:lnTo>
                              <a:lnTo>
                                <a:pt x="534638" y="1036609"/>
                              </a:lnTo>
                              <a:lnTo>
                                <a:pt x="534229" y="1033536"/>
                              </a:lnTo>
                              <a:lnTo>
                                <a:pt x="534171" y="1030714"/>
                              </a:lnTo>
                              <a:lnTo>
                                <a:pt x="534288" y="1029222"/>
                              </a:lnTo>
                              <a:lnTo>
                                <a:pt x="534522" y="1027876"/>
                              </a:lnTo>
                              <a:lnTo>
                                <a:pt x="534990" y="1026650"/>
                              </a:lnTo>
                              <a:lnTo>
                                <a:pt x="535341" y="1025941"/>
                              </a:lnTo>
                              <a:lnTo>
                                <a:pt x="535925" y="1025174"/>
                              </a:lnTo>
                              <a:lnTo>
                                <a:pt x="536860" y="1024434"/>
                              </a:lnTo>
                              <a:lnTo>
                                <a:pt x="537269" y="1022722"/>
                              </a:lnTo>
                              <a:lnTo>
                                <a:pt x="537444" y="1019618"/>
                              </a:lnTo>
                              <a:lnTo>
                                <a:pt x="537035" y="1011847"/>
                              </a:lnTo>
                              <a:lnTo>
                                <a:pt x="537152" y="1008390"/>
                              </a:lnTo>
                              <a:lnTo>
                                <a:pt x="537794" y="1005910"/>
                              </a:lnTo>
                              <a:lnTo>
                                <a:pt x="538963" y="1004608"/>
                              </a:lnTo>
                              <a:lnTo>
                                <a:pt x="541474" y="1002524"/>
                              </a:lnTo>
                              <a:lnTo>
                                <a:pt x="542018" y="1001830"/>
                              </a:lnTo>
                              <a:lnTo>
                                <a:pt x="542660" y="1000441"/>
                              </a:lnTo>
                              <a:lnTo>
                                <a:pt x="543244" y="998197"/>
                              </a:lnTo>
                              <a:lnTo>
                                <a:pt x="544294" y="993262"/>
                              </a:lnTo>
                              <a:lnTo>
                                <a:pt x="544584" y="990839"/>
                              </a:lnTo>
                              <a:lnTo>
                                <a:pt x="544526" y="989155"/>
                              </a:lnTo>
                              <a:lnTo>
                                <a:pt x="544175" y="988209"/>
                              </a:lnTo>
                              <a:lnTo>
                                <a:pt x="543825" y="987308"/>
                              </a:lnTo>
                              <a:lnTo>
                                <a:pt x="540886" y="982212"/>
                              </a:lnTo>
                              <a:lnTo>
                                <a:pt x="540536" y="980896"/>
                              </a:lnTo>
                              <a:lnTo>
                                <a:pt x="540419" y="979936"/>
                              </a:lnTo>
                              <a:lnTo>
                                <a:pt x="540536" y="979404"/>
                              </a:lnTo>
                              <a:lnTo>
                                <a:pt x="541819" y="975386"/>
                              </a:lnTo>
                              <a:lnTo>
                                <a:pt x="542071" y="974573"/>
                              </a:lnTo>
                              <a:lnTo>
                                <a:pt x="542246" y="973702"/>
                              </a:lnTo>
                              <a:lnTo>
                                <a:pt x="543525" y="958190"/>
                              </a:lnTo>
                              <a:lnTo>
                                <a:pt x="543524" y="954303"/>
                              </a:lnTo>
                              <a:lnTo>
                                <a:pt x="543232" y="951746"/>
                              </a:lnTo>
                              <a:lnTo>
                                <a:pt x="542591" y="951010"/>
                              </a:lnTo>
                              <a:lnTo>
                                <a:pt x="539540" y="948379"/>
                              </a:lnTo>
                              <a:lnTo>
                                <a:pt x="539190" y="947435"/>
                              </a:lnTo>
                              <a:lnTo>
                                <a:pt x="539482" y="946754"/>
                              </a:lnTo>
                              <a:lnTo>
                                <a:pt x="540472" y="946207"/>
                              </a:lnTo>
                              <a:lnTo>
                                <a:pt x="544688" y="944686"/>
                              </a:lnTo>
                              <a:lnTo>
                                <a:pt x="545853" y="944035"/>
                              </a:lnTo>
                              <a:lnTo>
                                <a:pt x="547659" y="942556"/>
                              </a:lnTo>
                              <a:lnTo>
                                <a:pt x="547950" y="940844"/>
                              </a:lnTo>
                              <a:lnTo>
                                <a:pt x="547716" y="939040"/>
                              </a:lnTo>
                              <a:lnTo>
                                <a:pt x="545908" y="933753"/>
                              </a:lnTo>
                              <a:lnTo>
                                <a:pt x="544975" y="930104"/>
                              </a:lnTo>
                              <a:lnTo>
                                <a:pt x="544450" y="928611"/>
                              </a:lnTo>
                              <a:lnTo>
                                <a:pt x="543692" y="927341"/>
                              </a:lnTo>
                              <a:lnTo>
                                <a:pt x="542702" y="926218"/>
                              </a:lnTo>
                              <a:lnTo>
                                <a:pt x="540586" y="924652"/>
                              </a:lnTo>
                              <a:lnTo>
                                <a:pt x="539537" y="923204"/>
                              </a:lnTo>
                              <a:lnTo>
                                <a:pt x="537965" y="918434"/>
                              </a:lnTo>
                              <a:lnTo>
                                <a:pt x="537324" y="917119"/>
                              </a:lnTo>
                              <a:lnTo>
                                <a:pt x="536917" y="916469"/>
                              </a:lnTo>
                              <a:lnTo>
                                <a:pt x="536393" y="915788"/>
                              </a:lnTo>
                              <a:lnTo>
                                <a:pt x="535752" y="915228"/>
                              </a:lnTo>
                              <a:lnTo>
                                <a:pt x="530921" y="909613"/>
                              </a:lnTo>
                              <a:lnTo>
                                <a:pt x="528012" y="903762"/>
                              </a:lnTo>
                              <a:lnTo>
                                <a:pt x="512348" y="890855"/>
                              </a:lnTo>
                              <a:lnTo>
                                <a:pt x="510083" y="887765"/>
                              </a:lnTo>
                              <a:lnTo>
                                <a:pt x="508692" y="882046"/>
                              </a:lnTo>
                              <a:lnTo>
                                <a:pt x="507359" y="877715"/>
                              </a:lnTo>
                              <a:lnTo>
                                <a:pt x="506315" y="875882"/>
                              </a:lnTo>
                              <a:lnTo>
                                <a:pt x="505211" y="874847"/>
                              </a:lnTo>
                              <a:lnTo>
                                <a:pt x="500793" y="874900"/>
                              </a:lnTo>
                              <a:lnTo>
                                <a:pt x="499669" y="874751"/>
                              </a:lnTo>
                              <a:lnTo>
                                <a:pt x="498855" y="874396"/>
                              </a:lnTo>
                              <a:lnTo>
                                <a:pt x="492408" y="870397"/>
                              </a:lnTo>
                              <a:lnTo>
                                <a:pt x="490840" y="869863"/>
                              </a:lnTo>
                              <a:lnTo>
                                <a:pt x="489619" y="869773"/>
                              </a:lnTo>
                              <a:lnTo>
                                <a:pt x="486887" y="870078"/>
                              </a:lnTo>
                              <a:lnTo>
                                <a:pt x="485027" y="869824"/>
                              </a:lnTo>
                              <a:lnTo>
                                <a:pt x="478212" y="867328"/>
                              </a:lnTo>
                              <a:lnTo>
                                <a:pt x="476297" y="866232"/>
                              </a:lnTo>
                              <a:lnTo>
                                <a:pt x="475311" y="865193"/>
                              </a:lnTo>
                              <a:lnTo>
                                <a:pt x="475254" y="864366"/>
                              </a:lnTo>
                              <a:lnTo>
                                <a:pt x="475372" y="863481"/>
                              </a:lnTo>
                              <a:lnTo>
                                <a:pt x="476015" y="861858"/>
                              </a:lnTo>
                              <a:lnTo>
                                <a:pt x="476365" y="861088"/>
                              </a:lnTo>
                              <a:lnTo>
                                <a:pt x="476776" y="859288"/>
                              </a:lnTo>
                              <a:lnTo>
                                <a:pt x="476783" y="855920"/>
                              </a:lnTo>
                              <a:lnTo>
                                <a:pt x="471101" y="851016"/>
                              </a:lnTo>
                              <a:lnTo>
                                <a:pt x="469654" y="848797"/>
                              </a:lnTo>
                              <a:lnTo>
                                <a:pt x="469539" y="848014"/>
                              </a:lnTo>
                              <a:lnTo>
                                <a:pt x="469657" y="847185"/>
                              </a:lnTo>
                              <a:lnTo>
                                <a:pt x="470418" y="844912"/>
                              </a:lnTo>
                              <a:lnTo>
                                <a:pt x="470887" y="842845"/>
                              </a:lnTo>
                              <a:lnTo>
                                <a:pt x="470483" y="841810"/>
                              </a:lnTo>
                              <a:lnTo>
                                <a:pt x="469846" y="841217"/>
                              </a:lnTo>
                              <a:lnTo>
                                <a:pt x="468220" y="840963"/>
                              </a:lnTo>
                              <a:lnTo>
                                <a:pt x="464624" y="839728"/>
                              </a:lnTo>
                              <a:lnTo>
                                <a:pt x="460565" y="837383"/>
                              </a:lnTo>
                              <a:lnTo>
                                <a:pt x="459175" y="836123"/>
                              </a:lnTo>
                              <a:lnTo>
                                <a:pt x="458598" y="834967"/>
                              </a:lnTo>
                              <a:lnTo>
                                <a:pt x="458948" y="834216"/>
                              </a:lnTo>
                              <a:lnTo>
                                <a:pt x="459473" y="833478"/>
                              </a:lnTo>
                              <a:lnTo>
                                <a:pt x="460229" y="833068"/>
                              </a:lnTo>
                              <a:lnTo>
                                <a:pt x="461041" y="833024"/>
                              </a:lnTo>
                              <a:lnTo>
                                <a:pt x="462666" y="833340"/>
                              </a:lnTo>
                              <a:lnTo>
                                <a:pt x="464175" y="833344"/>
                              </a:lnTo>
                              <a:lnTo>
                                <a:pt x="464989" y="833168"/>
                              </a:lnTo>
                              <a:lnTo>
                                <a:pt x="465802" y="832845"/>
                              </a:lnTo>
                              <a:lnTo>
                                <a:pt x="466674" y="832302"/>
                              </a:lnTo>
                              <a:lnTo>
                                <a:pt x="467315" y="831520"/>
                              </a:lnTo>
                              <a:lnTo>
                                <a:pt x="467723" y="830723"/>
                              </a:lnTo>
                              <a:lnTo>
                                <a:pt x="468599" y="828332"/>
                              </a:lnTo>
                              <a:lnTo>
                                <a:pt x="468950" y="827535"/>
                              </a:lnTo>
                              <a:lnTo>
                                <a:pt x="469416" y="826737"/>
                              </a:lnTo>
                              <a:lnTo>
                                <a:pt x="469998" y="825927"/>
                              </a:lnTo>
                              <a:lnTo>
                                <a:pt x="470757" y="824082"/>
                              </a:lnTo>
                              <a:lnTo>
                                <a:pt x="471518" y="821366"/>
                              </a:lnTo>
                              <a:lnTo>
                                <a:pt x="472171" y="814836"/>
                              </a:lnTo>
                              <a:lnTo>
                                <a:pt x="471830" y="811732"/>
                              </a:lnTo>
                              <a:lnTo>
                                <a:pt x="471255" y="809486"/>
                              </a:lnTo>
                              <a:lnTo>
                                <a:pt x="470561" y="808627"/>
                              </a:lnTo>
                              <a:lnTo>
                                <a:pt x="464717" y="802954"/>
                              </a:lnTo>
                              <a:lnTo>
                                <a:pt x="464023" y="802420"/>
                              </a:lnTo>
                              <a:lnTo>
                                <a:pt x="463212" y="802108"/>
                              </a:lnTo>
                              <a:lnTo>
                                <a:pt x="462342" y="802047"/>
                              </a:lnTo>
                              <a:lnTo>
                                <a:pt x="461472" y="802147"/>
                              </a:lnTo>
                              <a:lnTo>
                                <a:pt x="460485" y="802500"/>
                              </a:lnTo>
                              <a:lnTo>
                                <a:pt x="456341" y="805324"/>
                              </a:lnTo>
                              <a:lnTo>
                                <a:pt x="455470" y="805498"/>
                              </a:lnTo>
                              <a:lnTo>
                                <a:pt x="454601" y="805158"/>
                              </a:lnTo>
                              <a:lnTo>
                                <a:pt x="449513" y="800178"/>
                              </a:lnTo>
                              <a:lnTo>
                                <a:pt x="441954" y="789190"/>
                              </a:lnTo>
                              <a:lnTo>
                                <a:pt x="440395" y="787500"/>
                              </a:lnTo>
                              <a:lnTo>
                                <a:pt x="438950" y="786239"/>
                              </a:lnTo>
                              <a:lnTo>
                                <a:pt x="432225" y="781664"/>
                              </a:lnTo>
                              <a:lnTo>
                                <a:pt x="429107" y="778860"/>
                              </a:lnTo>
                              <a:lnTo>
                                <a:pt x="428127" y="777393"/>
                              </a:lnTo>
                              <a:lnTo>
                                <a:pt x="427842" y="776299"/>
                              </a:lnTo>
                              <a:lnTo>
                                <a:pt x="428482" y="775725"/>
                              </a:lnTo>
                              <a:lnTo>
                                <a:pt x="429235" y="775462"/>
                              </a:lnTo>
                              <a:lnTo>
                                <a:pt x="430859" y="775320"/>
                              </a:lnTo>
                              <a:lnTo>
                                <a:pt x="431729" y="774983"/>
                              </a:lnTo>
                              <a:lnTo>
                                <a:pt x="432484" y="774262"/>
                              </a:lnTo>
                              <a:lnTo>
                                <a:pt x="433244" y="772463"/>
                              </a:lnTo>
                              <a:lnTo>
                                <a:pt x="432728" y="771043"/>
                              </a:lnTo>
                              <a:lnTo>
                                <a:pt x="431518" y="769442"/>
                              </a:lnTo>
                              <a:lnTo>
                                <a:pt x="429094" y="766950"/>
                              </a:lnTo>
                              <a:lnTo>
                                <a:pt x="427944" y="764834"/>
                              </a:lnTo>
                              <a:lnTo>
                                <a:pt x="427258" y="762600"/>
                              </a:lnTo>
                              <a:lnTo>
                                <a:pt x="427210" y="760015"/>
                              </a:lnTo>
                              <a:lnTo>
                                <a:pt x="427334" y="758078"/>
                              </a:lnTo>
                              <a:lnTo>
                                <a:pt x="427295" y="752996"/>
                              </a:lnTo>
                              <a:lnTo>
                                <a:pt x="426957" y="750778"/>
                              </a:lnTo>
                              <a:lnTo>
                                <a:pt x="426784" y="750514"/>
                              </a:lnTo>
                              <a:lnTo>
                                <a:pt x="421656" y="744907"/>
                              </a:lnTo>
                              <a:lnTo>
                                <a:pt x="420680" y="742863"/>
                              </a:lnTo>
                              <a:lnTo>
                                <a:pt x="420458" y="740707"/>
                              </a:lnTo>
                              <a:lnTo>
                                <a:pt x="420753" y="739378"/>
                              </a:lnTo>
                              <a:lnTo>
                                <a:pt x="421278" y="738169"/>
                              </a:lnTo>
                              <a:lnTo>
                                <a:pt x="421916" y="737785"/>
                              </a:lnTo>
                              <a:lnTo>
                                <a:pt x="422667" y="737996"/>
                              </a:lnTo>
                              <a:lnTo>
                                <a:pt x="424339" y="739451"/>
                              </a:lnTo>
                              <a:lnTo>
                                <a:pt x="425436" y="740195"/>
                              </a:lnTo>
                              <a:lnTo>
                                <a:pt x="429134" y="741658"/>
                              </a:lnTo>
                              <a:lnTo>
                                <a:pt x="430695" y="741841"/>
                              </a:lnTo>
                              <a:lnTo>
                                <a:pt x="431912" y="741224"/>
                              </a:lnTo>
                              <a:lnTo>
                                <a:pt x="432554" y="739985"/>
                              </a:lnTo>
                              <a:lnTo>
                                <a:pt x="432798" y="736323"/>
                              </a:lnTo>
                              <a:lnTo>
                                <a:pt x="431942" y="733246"/>
                              </a:lnTo>
                              <a:lnTo>
                                <a:pt x="429245" y="727591"/>
                              </a:lnTo>
                              <a:lnTo>
                                <a:pt x="428273" y="724751"/>
                              </a:lnTo>
                              <a:lnTo>
                                <a:pt x="427991" y="722711"/>
                              </a:lnTo>
                              <a:lnTo>
                                <a:pt x="430798" y="714581"/>
                              </a:lnTo>
                              <a:lnTo>
                                <a:pt x="430747" y="712674"/>
                              </a:lnTo>
                              <a:lnTo>
                                <a:pt x="430232" y="711270"/>
                              </a:lnTo>
                              <a:lnTo>
                                <a:pt x="429599" y="710691"/>
                              </a:lnTo>
                              <a:lnTo>
                                <a:pt x="429080" y="710334"/>
                              </a:lnTo>
                              <a:lnTo>
                                <a:pt x="428098" y="710064"/>
                              </a:lnTo>
                              <a:lnTo>
                                <a:pt x="426885" y="709882"/>
                              </a:lnTo>
                              <a:lnTo>
                                <a:pt x="424924" y="709017"/>
                              </a:lnTo>
                              <a:lnTo>
                                <a:pt x="422387" y="707264"/>
                              </a:lnTo>
                              <a:lnTo>
                                <a:pt x="418768" y="702225"/>
                              </a:lnTo>
                              <a:lnTo>
                                <a:pt x="417802" y="698349"/>
                              </a:lnTo>
                              <a:lnTo>
                                <a:pt x="417875" y="694672"/>
                              </a:lnTo>
                              <a:lnTo>
                                <a:pt x="418635" y="692635"/>
                              </a:lnTo>
                              <a:lnTo>
                                <a:pt x="418851" y="682397"/>
                              </a:lnTo>
                              <a:lnTo>
                                <a:pt x="425523" y="674417"/>
                              </a:lnTo>
                              <a:lnTo>
                                <a:pt x="427257" y="673951"/>
                              </a:lnTo>
                              <a:lnTo>
                                <a:pt x="429797" y="673784"/>
                              </a:lnTo>
                              <a:lnTo>
                                <a:pt x="432101" y="675077"/>
                              </a:lnTo>
                              <a:lnTo>
                                <a:pt x="433888" y="675808"/>
                              </a:lnTo>
                              <a:lnTo>
                                <a:pt x="436773" y="676321"/>
                              </a:lnTo>
                              <a:lnTo>
                                <a:pt x="437411" y="675319"/>
                              </a:lnTo>
                              <a:lnTo>
                                <a:pt x="437243" y="674019"/>
                              </a:lnTo>
                              <a:lnTo>
                                <a:pt x="426611" y="647411"/>
                              </a:lnTo>
                              <a:lnTo>
                                <a:pt x="425924" y="646213"/>
                              </a:lnTo>
                              <a:lnTo>
                                <a:pt x="425119" y="645455"/>
                              </a:lnTo>
                              <a:lnTo>
                                <a:pt x="423566" y="644564"/>
                              </a:lnTo>
                              <a:lnTo>
                                <a:pt x="416350" y="641918"/>
                              </a:lnTo>
                              <a:lnTo>
                                <a:pt x="415548" y="640865"/>
                              </a:lnTo>
                              <a:lnTo>
                                <a:pt x="415727" y="639506"/>
                              </a:lnTo>
                              <a:lnTo>
                                <a:pt x="416539" y="638297"/>
                              </a:lnTo>
                              <a:lnTo>
                                <a:pt x="418760" y="635707"/>
                              </a:lnTo>
                              <a:lnTo>
                                <a:pt x="420039" y="632994"/>
                              </a:lnTo>
                              <a:lnTo>
                                <a:pt x="422902" y="623609"/>
                              </a:lnTo>
                              <a:lnTo>
                                <a:pt x="419192" y="615142"/>
                              </a:lnTo>
                              <a:lnTo>
                                <a:pt x="418685" y="612333"/>
                              </a:lnTo>
                              <a:lnTo>
                                <a:pt x="419035" y="611359"/>
                              </a:lnTo>
                              <a:lnTo>
                                <a:pt x="420662" y="607819"/>
                              </a:lnTo>
                              <a:lnTo>
                                <a:pt x="421828" y="604633"/>
                              </a:lnTo>
                              <a:lnTo>
                                <a:pt x="421835" y="602800"/>
                              </a:lnTo>
                              <a:lnTo>
                                <a:pt x="421324" y="601262"/>
                              </a:lnTo>
                              <a:lnTo>
                                <a:pt x="419774" y="599940"/>
                              </a:lnTo>
                              <a:lnTo>
                                <a:pt x="418510" y="599374"/>
                              </a:lnTo>
                              <a:lnTo>
                                <a:pt x="417762" y="599282"/>
                              </a:lnTo>
                              <a:lnTo>
                                <a:pt x="416764" y="599278"/>
                              </a:lnTo>
                              <a:lnTo>
                                <a:pt x="415555" y="599464"/>
                              </a:lnTo>
                              <a:lnTo>
                                <a:pt x="414404" y="599178"/>
                              </a:lnTo>
                              <a:lnTo>
                                <a:pt x="413083" y="598552"/>
                              </a:lnTo>
                              <a:lnTo>
                                <a:pt x="410616" y="596634"/>
                              </a:lnTo>
                              <a:lnTo>
                                <a:pt x="409816" y="595361"/>
                              </a:lnTo>
                              <a:lnTo>
                                <a:pt x="409649" y="594265"/>
                              </a:lnTo>
                              <a:lnTo>
                                <a:pt x="410172" y="592998"/>
                              </a:lnTo>
                              <a:lnTo>
                                <a:pt x="410406" y="592231"/>
                              </a:lnTo>
                              <a:lnTo>
                                <a:pt x="410870" y="591405"/>
                              </a:lnTo>
                              <a:lnTo>
                                <a:pt x="412150" y="588324"/>
                              </a:lnTo>
                              <a:lnTo>
                                <a:pt x="412156" y="587170"/>
                              </a:lnTo>
                              <a:lnTo>
                                <a:pt x="411814" y="586267"/>
                              </a:lnTo>
                              <a:lnTo>
                                <a:pt x="409750" y="584589"/>
                              </a:lnTo>
                              <a:lnTo>
                                <a:pt x="408546" y="583829"/>
                              </a:lnTo>
                              <a:lnTo>
                                <a:pt x="405675" y="582397"/>
                              </a:lnTo>
                              <a:lnTo>
                                <a:pt x="396722" y="589445"/>
                              </a:lnTo>
                              <a:lnTo>
                                <a:pt x="395308" y="592084"/>
                              </a:lnTo>
                              <a:lnTo>
                                <a:pt x="395651" y="592662"/>
                              </a:lnTo>
                              <a:lnTo>
                                <a:pt x="396051" y="593165"/>
                              </a:lnTo>
                              <a:lnTo>
                                <a:pt x="396413" y="593730"/>
                              </a:lnTo>
                              <a:lnTo>
                                <a:pt x="397213" y="594753"/>
                              </a:lnTo>
                              <a:lnTo>
                                <a:pt x="397729" y="595244"/>
                              </a:lnTo>
                              <a:lnTo>
                                <a:pt x="398471" y="596458"/>
                              </a:lnTo>
                              <a:lnTo>
                                <a:pt x="398809" y="597878"/>
                              </a:lnTo>
                              <a:lnTo>
                                <a:pt x="399025" y="600909"/>
                              </a:lnTo>
                              <a:lnTo>
                                <a:pt x="398384" y="602426"/>
                              </a:lnTo>
                              <a:lnTo>
                                <a:pt x="387707" y="614443"/>
                              </a:lnTo>
                              <a:lnTo>
                                <a:pt x="384236" y="617216"/>
                              </a:lnTo>
                              <a:lnTo>
                                <a:pt x="381173" y="618854"/>
                              </a:lnTo>
                              <a:lnTo>
                                <a:pt x="354420" y="619281"/>
                              </a:lnTo>
                              <a:lnTo>
                                <a:pt x="351121" y="618594"/>
                              </a:lnTo>
                              <a:lnTo>
                                <a:pt x="350204" y="617864"/>
                              </a:lnTo>
                              <a:lnTo>
                                <a:pt x="350095" y="617064"/>
                              </a:lnTo>
                              <a:lnTo>
                                <a:pt x="350331" y="616150"/>
                              </a:lnTo>
                              <a:lnTo>
                                <a:pt x="350395" y="615175"/>
                              </a:lnTo>
                              <a:lnTo>
                                <a:pt x="348686" y="603846"/>
                              </a:lnTo>
                              <a:lnTo>
                                <a:pt x="348586" y="601570"/>
                              </a:lnTo>
                              <a:lnTo>
                                <a:pt x="348775" y="599266"/>
                              </a:lnTo>
                              <a:lnTo>
                                <a:pt x="349311" y="596462"/>
                              </a:lnTo>
                              <a:lnTo>
                                <a:pt x="349560" y="593672"/>
                              </a:lnTo>
                              <a:lnTo>
                                <a:pt x="349578" y="591071"/>
                              </a:lnTo>
                              <a:lnTo>
                                <a:pt x="348688" y="586367"/>
                              </a:lnTo>
                              <a:lnTo>
                                <a:pt x="348051" y="578605"/>
                              </a:lnTo>
                              <a:lnTo>
                                <a:pt x="347656" y="577540"/>
                              </a:lnTo>
                              <a:lnTo>
                                <a:pt x="346744" y="576262"/>
                              </a:lnTo>
                              <a:lnTo>
                                <a:pt x="341825" y="572209"/>
                              </a:lnTo>
                              <a:lnTo>
                                <a:pt x="341599" y="571704"/>
                              </a:lnTo>
                              <a:lnTo>
                                <a:pt x="341718" y="571113"/>
                              </a:lnTo>
                              <a:lnTo>
                                <a:pt x="342242" y="570231"/>
                              </a:lnTo>
                              <a:lnTo>
                                <a:pt x="342938" y="569292"/>
                              </a:lnTo>
                              <a:lnTo>
                                <a:pt x="343872" y="567361"/>
                              </a:lnTo>
                              <a:lnTo>
                                <a:pt x="344109" y="566300"/>
                              </a:lnTo>
                              <a:lnTo>
                                <a:pt x="344000" y="565397"/>
                              </a:lnTo>
                              <a:lnTo>
                                <a:pt x="343492" y="564123"/>
                              </a:lnTo>
                              <a:lnTo>
                                <a:pt x="341895" y="562162"/>
                              </a:lnTo>
                              <a:lnTo>
                                <a:pt x="340519" y="561709"/>
                              </a:lnTo>
                              <a:lnTo>
                                <a:pt x="339138" y="561876"/>
                              </a:lnTo>
                              <a:lnTo>
                                <a:pt x="337693" y="562869"/>
                              </a:lnTo>
                              <a:lnTo>
                                <a:pt x="336593" y="563897"/>
                              </a:lnTo>
                              <a:lnTo>
                                <a:pt x="334560" y="566749"/>
                              </a:lnTo>
                              <a:lnTo>
                                <a:pt x="333492" y="568661"/>
                              </a:lnTo>
                              <a:lnTo>
                                <a:pt x="332795" y="569631"/>
                              </a:lnTo>
                              <a:lnTo>
                                <a:pt x="332158" y="570158"/>
                              </a:lnTo>
                              <a:lnTo>
                                <a:pt x="329911" y="570702"/>
                              </a:lnTo>
                              <a:lnTo>
                                <a:pt x="328354" y="571312"/>
                              </a:lnTo>
                              <a:lnTo>
                                <a:pt x="327139" y="572278"/>
                              </a:lnTo>
                              <a:lnTo>
                                <a:pt x="326439" y="573631"/>
                              </a:lnTo>
                              <a:lnTo>
                                <a:pt x="325720" y="577380"/>
                              </a:lnTo>
                              <a:lnTo>
                                <a:pt x="324898" y="579529"/>
                              </a:lnTo>
                              <a:lnTo>
                                <a:pt x="323560" y="581471"/>
                              </a:lnTo>
                              <a:lnTo>
                                <a:pt x="320325" y="583158"/>
                              </a:lnTo>
                              <a:lnTo>
                                <a:pt x="318027" y="582787"/>
                              </a:lnTo>
                              <a:lnTo>
                                <a:pt x="315336" y="581081"/>
                              </a:lnTo>
                              <a:lnTo>
                                <a:pt x="314427" y="579610"/>
                              </a:lnTo>
                              <a:lnTo>
                                <a:pt x="314384" y="577852"/>
                              </a:lnTo>
                              <a:lnTo>
                                <a:pt x="315490" y="576176"/>
                              </a:lnTo>
                              <a:lnTo>
                                <a:pt x="320767" y="570693"/>
                              </a:lnTo>
                              <a:lnTo>
                                <a:pt x="321523" y="569662"/>
                              </a:lnTo>
                              <a:lnTo>
                                <a:pt x="322166" y="568367"/>
                              </a:lnTo>
                              <a:lnTo>
                                <a:pt x="322525" y="566509"/>
                              </a:lnTo>
                              <a:lnTo>
                                <a:pt x="322591" y="565343"/>
                              </a:lnTo>
                              <a:lnTo>
                                <a:pt x="322040" y="562308"/>
                              </a:lnTo>
                              <a:lnTo>
                                <a:pt x="321996" y="560506"/>
                              </a:lnTo>
                              <a:lnTo>
                                <a:pt x="322242" y="558468"/>
                              </a:lnTo>
                              <a:lnTo>
                                <a:pt x="322944" y="556849"/>
                              </a:lnTo>
                              <a:lnTo>
                                <a:pt x="326314" y="552117"/>
                              </a:lnTo>
                              <a:lnTo>
                                <a:pt x="329154" y="548978"/>
                              </a:lnTo>
                              <a:lnTo>
                                <a:pt x="329796" y="547652"/>
                              </a:lnTo>
                              <a:lnTo>
                                <a:pt x="330148" y="546636"/>
                              </a:lnTo>
                              <a:lnTo>
                                <a:pt x="330444" y="545440"/>
                              </a:lnTo>
                              <a:lnTo>
                                <a:pt x="330679" y="544733"/>
                              </a:lnTo>
                              <a:lnTo>
                                <a:pt x="330687" y="543699"/>
                              </a:lnTo>
                              <a:lnTo>
                                <a:pt x="330409" y="542397"/>
                              </a:lnTo>
                              <a:lnTo>
                                <a:pt x="329789" y="540854"/>
                              </a:lnTo>
                              <a:lnTo>
                                <a:pt x="327913" y="538152"/>
                              </a:lnTo>
                              <a:lnTo>
                                <a:pt x="315330" y="524164"/>
                              </a:lnTo>
                              <a:lnTo>
                                <a:pt x="313569" y="521755"/>
                              </a:lnTo>
                              <a:lnTo>
                                <a:pt x="313214" y="520718"/>
                              </a:lnTo>
                              <a:lnTo>
                                <a:pt x="312935" y="519681"/>
                              </a:lnTo>
                              <a:lnTo>
                                <a:pt x="312574" y="514685"/>
                              </a:lnTo>
                              <a:lnTo>
                                <a:pt x="313012" y="503044"/>
                              </a:lnTo>
                              <a:lnTo>
                                <a:pt x="312917" y="500650"/>
                              </a:lnTo>
                              <a:lnTo>
                                <a:pt x="312756" y="499246"/>
                              </a:lnTo>
                              <a:lnTo>
                                <a:pt x="312307" y="498073"/>
                              </a:lnTo>
                              <a:lnTo>
                                <a:pt x="301975" y="485309"/>
                              </a:lnTo>
                              <a:lnTo>
                                <a:pt x="299657" y="481448"/>
                              </a:lnTo>
                              <a:lnTo>
                                <a:pt x="298692" y="480464"/>
                              </a:lnTo>
                              <a:lnTo>
                                <a:pt x="297949" y="480074"/>
                              </a:lnTo>
                              <a:lnTo>
                                <a:pt x="294951" y="482057"/>
                              </a:lnTo>
                              <a:lnTo>
                                <a:pt x="289005" y="484486"/>
                              </a:lnTo>
                              <a:lnTo>
                                <a:pt x="287390" y="485580"/>
                              </a:lnTo>
                              <a:lnTo>
                                <a:pt x="286348" y="486679"/>
                              </a:lnTo>
                              <a:lnTo>
                                <a:pt x="285999" y="487192"/>
                              </a:lnTo>
                              <a:lnTo>
                                <a:pt x="278536" y="494289"/>
                              </a:lnTo>
                              <a:lnTo>
                                <a:pt x="276381" y="497770"/>
                              </a:lnTo>
                              <a:lnTo>
                                <a:pt x="275397" y="498782"/>
                              </a:lnTo>
                              <a:lnTo>
                                <a:pt x="273725" y="499682"/>
                              </a:lnTo>
                              <a:lnTo>
                                <a:pt x="272527" y="498975"/>
                              </a:lnTo>
                              <a:lnTo>
                                <a:pt x="271770" y="498082"/>
                              </a:lnTo>
                              <a:lnTo>
                                <a:pt x="268293" y="489935"/>
                              </a:lnTo>
                              <a:lnTo>
                                <a:pt x="268019" y="488603"/>
                              </a:lnTo>
                              <a:lnTo>
                                <a:pt x="267753" y="486413"/>
                              </a:lnTo>
                              <a:lnTo>
                                <a:pt x="267725" y="483487"/>
                              </a:lnTo>
                              <a:lnTo>
                                <a:pt x="267347" y="481044"/>
                              </a:lnTo>
                              <a:lnTo>
                                <a:pt x="266495" y="480194"/>
                              </a:lnTo>
                              <a:lnTo>
                                <a:pt x="265578" y="480185"/>
                              </a:lnTo>
                              <a:lnTo>
                                <a:pt x="265117" y="480477"/>
                              </a:lnTo>
                              <a:lnTo>
                                <a:pt x="264712" y="480887"/>
                              </a:lnTo>
                              <a:lnTo>
                                <a:pt x="263129" y="484447"/>
                              </a:lnTo>
                              <a:lnTo>
                                <a:pt x="262028" y="485603"/>
                              </a:lnTo>
                              <a:lnTo>
                                <a:pt x="258054" y="487350"/>
                              </a:lnTo>
                              <a:lnTo>
                                <a:pt x="257127" y="488256"/>
                              </a:lnTo>
                              <a:lnTo>
                                <a:pt x="256716" y="489214"/>
                              </a:lnTo>
                              <a:lnTo>
                                <a:pt x="256238" y="491173"/>
                              </a:lnTo>
                              <a:lnTo>
                                <a:pt x="255914" y="494819"/>
                              </a:lnTo>
                              <a:lnTo>
                                <a:pt x="255610" y="496502"/>
                              </a:lnTo>
                              <a:lnTo>
                                <a:pt x="255254" y="497651"/>
                              </a:lnTo>
                              <a:lnTo>
                                <a:pt x="253633" y="499096"/>
                              </a:lnTo>
                              <a:lnTo>
                                <a:pt x="251258" y="499516"/>
                              </a:lnTo>
                              <a:lnTo>
                                <a:pt x="246044" y="498839"/>
                              </a:lnTo>
                              <a:lnTo>
                                <a:pt x="242790" y="497343"/>
                              </a:lnTo>
                              <a:lnTo>
                                <a:pt x="239942" y="495493"/>
                              </a:lnTo>
                              <a:lnTo>
                                <a:pt x="238410" y="493941"/>
                              </a:lnTo>
                              <a:lnTo>
                                <a:pt x="238129" y="493405"/>
                              </a:lnTo>
                              <a:lnTo>
                                <a:pt x="237908" y="492604"/>
                              </a:lnTo>
                              <a:lnTo>
                                <a:pt x="238093" y="491454"/>
                              </a:lnTo>
                              <a:lnTo>
                                <a:pt x="238450" y="490188"/>
                              </a:lnTo>
                              <a:lnTo>
                                <a:pt x="240976" y="484629"/>
                              </a:lnTo>
                              <a:lnTo>
                                <a:pt x="241332" y="483525"/>
                              </a:lnTo>
                              <a:lnTo>
                                <a:pt x="241345" y="482284"/>
                              </a:lnTo>
                              <a:lnTo>
                                <a:pt x="240918" y="479353"/>
                              </a:lnTo>
                              <a:lnTo>
                                <a:pt x="241100" y="478426"/>
                              </a:lnTo>
                              <a:lnTo>
                                <a:pt x="241739" y="477560"/>
                              </a:lnTo>
                              <a:lnTo>
                                <a:pt x="243586" y="476382"/>
                              </a:lnTo>
                              <a:lnTo>
                                <a:pt x="244167" y="475621"/>
                              </a:lnTo>
                              <a:lnTo>
                                <a:pt x="244236" y="474557"/>
                              </a:lnTo>
                              <a:lnTo>
                                <a:pt x="243526" y="471270"/>
                              </a:lnTo>
                              <a:lnTo>
                                <a:pt x="243490" y="469230"/>
                              </a:lnTo>
                              <a:lnTo>
                                <a:pt x="243793" y="467667"/>
                              </a:lnTo>
                              <a:lnTo>
                                <a:pt x="244264" y="466490"/>
                              </a:lnTo>
                              <a:lnTo>
                                <a:pt x="244848" y="465462"/>
                              </a:lnTo>
                              <a:lnTo>
                                <a:pt x="245435" y="464137"/>
                              </a:lnTo>
                              <a:lnTo>
                                <a:pt x="245672" y="463403"/>
                              </a:lnTo>
                              <a:lnTo>
                                <a:pt x="245680" y="462604"/>
                              </a:lnTo>
                              <a:lnTo>
                                <a:pt x="245581" y="461155"/>
                              </a:lnTo>
                              <a:lnTo>
                                <a:pt x="244924" y="458252"/>
                              </a:lnTo>
                              <a:lnTo>
                                <a:pt x="244556" y="455175"/>
                              </a:lnTo>
                              <a:lnTo>
                                <a:pt x="244564" y="454376"/>
                              </a:lnTo>
                              <a:lnTo>
                                <a:pt x="244861" y="453404"/>
                              </a:lnTo>
                              <a:lnTo>
                                <a:pt x="245445" y="452331"/>
                              </a:lnTo>
                              <a:lnTo>
                                <a:pt x="246721" y="450749"/>
                              </a:lnTo>
                              <a:lnTo>
                                <a:pt x="247250" y="449424"/>
                              </a:lnTo>
                              <a:lnTo>
                                <a:pt x="247264" y="448139"/>
                              </a:lnTo>
                              <a:lnTo>
                                <a:pt x="246545" y="445680"/>
                              </a:lnTo>
                              <a:lnTo>
                                <a:pt x="245355" y="444572"/>
                              </a:lnTo>
                              <a:lnTo>
                                <a:pt x="244270" y="444296"/>
                              </a:lnTo>
                              <a:lnTo>
                                <a:pt x="243004" y="444872"/>
                              </a:lnTo>
                              <a:lnTo>
                                <a:pt x="241271" y="446302"/>
                              </a:lnTo>
                              <a:lnTo>
                                <a:pt x="237986" y="448306"/>
                              </a:lnTo>
                              <a:lnTo>
                                <a:pt x="231661" y="450675"/>
                              </a:lnTo>
                              <a:lnTo>
                                <a:pt x="227797" y="451428"/>
                              </a:lnTo>
                              <a:lnTo>
                                <a:pt x="217700" y="444737"/>
                              </a:lnTo>
                              <a:lnTo>
                                <a:pt x="215740" y="445868"/>
                              </a:lnTo>
                              <a:lnTo>
                                <a:pt x="211240" y="447143"/>
                              </a:lnTo>
                              <a:lnTo>
                                <a:pt x="206760" y="446675"/>
                              </a:lnTo>
                              <a:lnTo>
                                <a:pt x="186994" y="436973"/>
                              </a:lnTo>
                              <a:lnTo>
                                <a:pt x="180186" y="436694"/>
                              </a:lnTo>
                              <a:lnTo>
                                <a:pt x="166978" y="438512"/>
                              </a:lnTo>
                              <a:lnTo>
                                <a:pt x="153536" y="443234"/>
                              </a:lnTo>
                              <a:lnTo>
                                <a:pt x="135561" y="441703"/>
                              </a:lnTo>
                              <a:lnTo>
                                <a:pt x="131074" y="443114"/>
                              </a:lnTo>
                              <a:lnTo>
                                <a:pt x="126817" y="445800"/>
                              </a:lnTo>
                              <a:lnTo>
                                <a:pt x="122863" y="449774"/>
                              </a:lnTo>
                              <a:lnTo>
                                <a:pt x="120792" y="452965"/>
                              </a:lnTo>
                              <a:lnTo>
                                <a:pt x="123159" y="460611"/>
                              </a:lnTo>
                              <a:lnTo>
                                <a:pt x="123486" y="461770"/>
                              </a:lnTo>
                              <a:lnTo>
                                <a:pt x="123594" y="462155"/>
                              </a:lnTo>
                              <a:lnTo>
                                <a:pt x="123179" y="463125"/>
                              </a:lnTo>
                              <a:lnTo>
                                <a:pt x="122692" y="464993"/>
                              </a:lnTo>
                              <a:lnTo>
                                <a:pt x="120812" y="468113"/>
                              </a:lnTo>
                              <a:lnTo>
                                <a:pt x="120776" y="470490"/>
                              </a:lnTo>
                              <a:lnTo>
                                <a:pt x="120980" y="472165"/>
                              </a:lnTo>
                              <a:lnTo>
                                <a:pt x="121652" y="473179"/>
                              </a:lnTo>
                              <a:lnTo>
                                <a:pt x="122953" y="474381"/>
                              </a:lnTo>
                              <a:lnTo>
                                <a:pt x="125918" y="475431"/>
                              </a:lnTo>
                              <a:lnTo>
                                <a:pt x="138403" y="477566"/>
                              </a:lnTo>
                              <a:lnTo>
                                <a:pt x="140451" y="478659"/>
                              </a:lnTo>
                              <a:lnTo>
                                <a:pt x="141695" y="479890"/>
                              </a:lnTo>
                              <a:lnTo>
                                <a:pt x="142122" y="482054"/>
                              </a:lnTo>
                              <a:lnTo>
                                <a:pt x="141864" y="484044"/>
                              </a:lnTo>
                              <a:lnTo>
                                <a:pt x="140601" y="488208"/>
                              </a:lnTo>
                              <a:lnTo>
                                <a:pt x="140456" y="490274"/>
                              </a:lnTo>
                              <a:lnTo>
                                <a:pt x="141124" y="491733"/>
                              </a:lnTo>
                              <a:lnTo>
                                <a:pt x="142494" y="492152"/>
                              </a:lnTo>
                              <a:lnTo>
                                <a:pt x="143814" y="492155"/>
                              </a:lnTo>
                              <a:lnTo>
                                <a:pt x="144966" y="491788"/>
                              </a:lnTo>
                              <a:lnTo>
                                <a:pt x="146469" y="490893"/>
                              </a:lnTo>
                              <a:lnTo>
                                <a:pt x="147348" y="489649"/>
                              </a:lnTo>
                              <a:lnTo>
                                <a:pt x="148197" y="487695"/>
                              </a:lnTo>
                              <a:lnTo>
                                <a:pt x="149290" y="483367"/>
                              </a:lnTo>
                              <a:lnTo>
                                <a:pt x="149705" y="482369"/>
                              </a:lnTo>
                              <a:lnTo>
                                <a:pt x="150173" y="481665"/>
                              </a:lnTo>
                              <a:lnTo>
                                <a:pt x="150871" y="480996"/>
                              </a:lnTo>
                              <a:lnTo>
                                <a:pt x="151737" y="480594"/>
                              </a:lnTo>
                              <a:lnTo>
                                <a:pt x="152771" y="480401"/>
                              </a:lnTo>
                              <a:lnTo>
                                <a:pt x="153516" y="480442"/>
                              </a:lnTo>
                              <a:lnTo>
                                <a:pt x="160638" y="483732"/>
                              </a:lnTo>
                              <a:lnTo>
                                <a:pt x="161714" y="484723"/>
                              </a:lnTo>
                              <a:lnTo>
                                <a:pt x="162446" y="485708"/>
                              </a:lnTo>
                              <a:lnTo>
                                <a:pt x="162780" y="486452"/>
                              </a:lnTo>
                              <a:lnTo>
                                <a:pt x="158224" y="509279"/>
                              </a:lnTo>
                              <a:lnTo>
                                <a:pt x="158014" y="512053"/>
                              </a:lnTo>
                              <a:lnTo>
                                <a:pt x="158182" y="512412"/>
                              </a:lnTo>
                              <a:lnTo>
                                <a:pt x="158407" y="512679"/>
                              </a:lnTo>
                              <a:lnTo>
                                <a:pt x="159466" y="514999"/>
                              </a:lnTo>
                              <a:lnTo>
                                <a:pt x="160733" y="518991"/>
                              </a:lnTo>
                              <a:lnTo>
                                <a:pt x="153814" y="525279"/>
                              </a:lnTo>
                              <a:lnTo>
                                <a:pt x="152203" y="525464"/>
                              </a:lnTo>
                              <a:lnTo>
                                <a:pt x="150257" y="524994"/>
                              </a:lnTo>
                              <a:lnTo>
                                <a:pt x="145830" y="519996"/>
                              </a:lnTo>
                              <a:lnTo>
                                <a:pt x="144575" y="519387"/>
                              </a:lnTo>
                              <a:lnTo>
                                <a:pt x="143602" y="519194"/>
                              </a:lnTo>
                              <a:lnTo>
                                <a:pt x="132971" y="523769"/>
                              </a:lnTo>
                              <a:lnTo>
                                <a:pt x="129171" y="524450"/>
                              </a:lnTo>
                              <a:lnTo>
                                <a:pt x="123931" y="524108"/>
                              </a:lnTo>
                              <a:lnTo>
                                <a:pt x="120938" y="524580"/>
                              </a:lnTo>
                              <a:lnTo>
                                <a:pt x="117994" y="525584"/>
                              </a:lnTo>
                              <a:lnTo>
                                <a:pt x="112780" y="528563"/>
                              </a:lnTo>
                              <a:lnTo>
                                <a:pt x="110859" y="530261"/>
                              </a:lnTo>
                              <a:lnTo>
                                <a:pt x="109965" y="532331"/>
                              </a:lnTo>
                              <a:lnTo>
                                <a:pt x="110834" y="539335"/>
                              </a:lnTo>
                              <a:lnTo>
                                <a:pt x="111102" y="540609"/>
                              </a:lnTo>
                              <a:lnTo>
                                <a:pt x="111031" y="541539"/>
                              </a:lnTo>
                              <a:lnTo>
                                <a:pt x="110500" y="542373"/>
                              </a:lnTo>
                              <a:lnTo>
                                <a:pt x="107003" y="545541"/>
                              </a:lnTo>
                              <a:lnTo>
                                <a:pt x="105774" y="546970"/>
                              </a:lnTo>
                              <a:lnTo>
                                <a:pt x="105044" y="548377"/>
                              </a:lnTo>
                              <a:lnTo>
                                <a:pt x="103818" y="553249"/>
                              </a:lnTo>
                              <a:lnTo>
                                <a:pt x="103043" y="555054"/>
                              </a:lnTo>
                              <a:lnTo>
                                <a:pt x="101328" y="558070"/>
                              </a:lnTo>
                              <a:lnTo>
                                <a:pt x="99408" y="559489"/>
                              </a:lnTo>
                              <a:lnTo>
                                <a:pt x="97327" y="560180"/>
                              </a:lnTo>
                              <a:lnTo>
                                <a:pt x="75173" y="560008"/>
                              </a:lnTo>
                              <a:lnTo>
                                <a:pt x="69671" y="558925"/>
                              </a:lnTo>
                              <a:lnTo>
                                <a:pt x="48532" y="563182"/>
                              </a:lnTo>
                              <a:lnTo>
                                <a:pt x="47213" y="562967"/>
                              </a:lnTo>
                              <a:lnTo>
                                <a:pt x="44378" y="560684"/>
                              </a:lnTo>
                              <a:lnTo>
                                <a:pt x="39234" y="551458"/>
                              </a:lnTo>
                              <a:lnTo>
                                <a:pt x="32062" y="544352"/>
                              </a:lnTo>
                              <a:lnTo>
                                <a:pt x="30723" y="542171"/>
                              </a:lnTo>
                              <a:lnTo>
                                <a:pt x="30648" y="539982"/>
                              </a:lnTo>
                              <a:lnTo>
                                <a:pt x="32121" y="537968"/>
                              </a:lnTo>
                              <a:lnTo>
                                <a:pt x="32940" y="537157"/>
                              </a:lnTo>
                              <a:lnTo>
                                <a:pt x="33884" y="535784"/>
                              </a:lnTo>
                              <a:lnTo>
                                <a:pt x="37688" y="531937"/>
                              </a:lnTo>
                              <a:lnTo>
                                <a:pt x="40778" y="529408"/>
                              </a:lnTo>
                              <a:lnTo>
                                <a:pt x="42114" y="528575"/>
                              </a:lnTo>
                              <a:lnTo>
                                <a:pt x="43226" y="527443"/>
                              </a:lnTo>
                              <a:lnTo>
                                <a:pt x="44127" y="526261"/>
                              </a:lnTo>
                              <a:lnTo>
                                <a:pt x="45264" y="523696"/>
                              </a:lnTo>
                              <a:lnTo>
                                <a:pt x="44923" y="520262"/>
                              </a:lnTo>
                              <a:lnTo>
                                <a:pt x="41508" y="504684"/>
                              </a:lnTo>
                              <a:lnTo>
                                <a:pt x="41077" y="499887"/>
                              </a:lnTo>
                              <a:lnTo>
                                <a:pt x="41359" y="496966"/>
                              </a:lnTo>
                              <a:lnTo>
                                <a:pt x="42921" y="496226"/>
                              </a:lnTo>
                              <a:lnTo>
                                <a:pt x="44378" y="496045"/>
                              </a:lnTo>
                              <a:lnTo>
                                <a:pt x="47131" y="496064"/>
                              </a:lnTo>
                              <a:lnTo>
                                <a:pt x="48512" y="495853"/>
                              </a:lnTo>
                              <a:lnTo>
                                <a:pt x="50074" y="495126"/>
                              </a:lnTo>
                              <a:lnTo>
                                <a:pt x="51815" y="493961"/>
                              </a:lnTo>
                              <a:lnTo>
                                <a:pt x="53977" y="491724"/>
                              </a:lnTo>
                              <a:lnTo>
                                <a:pt x="54627" y="490612"/>
                              </a:lnTo>
                              <a:lnTo>
                                <a:pt x="54652" y="489194"/>
                              </a:lnTo>
                              <a:lnTo>
                                <a:pt x="54109" y="487439"/>
                              </a:lnTo>
                              <a:lnTo>
                                <a:pt x="53473" y="484428"/>
                              </a:lnTo>
                              <a:lnTo>
                                <a:pt x="53576" y="481816"/>
                              </a:lnTo>
                              <a:lnTo>
                                <a:pt x="54018" y="479533"/>
                              </a:lnTo>
                              <a:lnTo>
                                <a:pt x="54980" y="476933"/>
                              </a:lnTo>
                              <a:lnTo>
                                <a:pt x="60030" y="466706"/>
                              </a:lnTo>
                              <a:lnTo>
                                <a:pt x="60238" y="464611"/>
                              </a:lnTo>
                              <a:lnTo>
                                <a:pt x="59405" y="463089"/>
                              </a:lnTo>
                              <a:lnTo>
                                <a:pt x="53663" y="460492"/>
                              </a:lnTo>
                              <a:lnTo>
                                <a:pt x="50717" y="458561"/>
                              </a:lnTo>
                              <a:lnTo>
                                <a:pt x="49497" y="456310"/>
                              </a:lnTo>
                              <a:lnTo>
                                <a:pt x="49596" y="453931"/>
                              </a:lnTo>
                              <a:lnTo>
                                <a:pt x="50551" y="451731"/>
                              </a:lnTo>
                              <a:lnTo>
                                <a:pt x="55708" y="445039"/>
                              </a:lnTo>
                              <a:lnTo>
                                <a:pt x="57485" y="441627"/>
                              </a:lnTo>
                              <a:lnTo>
                                <a:pt x="57694" y="439532"/>
                              </a:lnTo>
                              <a:lnTo>
                                <a:pt x="57156" y="437513"/>
                              </a:lnTo>
                              <a:lnTo>
                                <a:pt x="55928" y="435718"/>
                              </a:lnTo>
                              <a:lnTo>
                                <a:pt x="54799" y="434812"/>
                              </a:lnTo>
                              <a:lnTo>
                                <a:pt x="53833" y="434411"/>
                              </a:lnTo>
                              <a:lnTo>
                                <a:pt x="52458" y="434446"/>
                              </a:lnTo>
                              <a:lnTo>
                                <a:pt x="50792" y="434785"/>
                              </a:lnTo>
                              <a:lnTo>
                                <a:pt x="49235" y="435422"/>
                              </a:lnTo>
                              <a:lnTo>
                                <a:pt x="47399" y="435684"/>
                              </a:lnTo>
                              <a:lnTo>
                                <a:pt x="45861" y="435272"/>
                              </a:lnTo>
                              <a:lnTo>
                                <a:pt x="44030" y="434131"/>
                              </a:lnTo>
                              <a:lnTo>
                                <a:pt x="42411" y="431872"/>
                              </a:lnTo>
                              <a:lnTo>
                                <a:pt x="41200" y="429160"/>
                              </a:lnTo>
                              <a:lnTo>
                                <a:pt x="39473" y="423394"/>
                              </a:lnTo>
                              <a:lnTo>
                                <a:pt x="39197" y="419635"/>
                              </a:lnTo>
                              <a:lnTo>
                                <a:pt x="39436" y="415945"/>
                              </a:lnTo>
                              <a:lnTo>
                                <a:pt x="40372" y="411572"/>
                              </a:lnTo>
                              <a:lnTo>
                                <a:pt x="40529" y="409225"/>
                              </a:lnTo>
                              <a:lnTo>
                                <a:pt x="40382" y="407893"/>
                              </a:lnTo>
                              <a:lnTo>
                                <a:pt x="39936" y="407205"/>
                              </a:lnTo>
                              <a:lnTo>
                                <a:pt x="39315" y="406809"/>
                              </a:lnTo>
                              <a:lnTo>
                                <a:pt x="38745" y="406725"/>
                              </a:lnTo>
                              <a:lnTo>
                                <a:pt x="37935" y="407199"/>
                              </a:lnTo>
                              <a:lnTo>
                                <a:pt x="36826" y="408448"/>
                              </a:lnTo>
                              <a:lnTo>
                                <a:pt x="34464" y="412544"/>
                              </a:lnTo>
                              <a:lnTo>
                                <a:pt x="33812" y="413802"/>
                              </a:lnTo>
                              <a:lnTo>
                                <a:pt x="33229" y="414367"/>
                              </a:lnTo>
                              <a:lnTo>
                                <a:pt x="32826" y="414523"/>
                              </a:lnTo>
                              <a:lnTo>
                                <a:pt x="32028" y="414345"/>
                              </a:lnTo>
                              <a:lnTo>
                                <a:pt x="31580" y="413850"/>
                              </a:lnTo>
                              <a:lnTo>
                                <a:pt x="31137" y="413043"/>
                              </a:lnTo>
                              <a:lnTo>
                                <a:pt x="30207" y="410750"/>
                              </a:lnTo>
                              <a:lnTo>
                                <a:pt x="29038" y="408985"/>
                              </a:lnTo>
                              <a:lnTo>
                                <a:pt x="24667" y="393918"/>
                              </a:lnTo>
                              <a:lnTo>
                                <a:pt x="21414" y="384501"/>
                              </a:lnTo>
                              <a:lnTo>
                                <a:pt x="16829" y="370122"/>
                              </a:lnTo>
                              <a:lnTo>
                                <a:pt x="16645" y="367784"/>
                              </a:lnTo>
                              <a:lnTo>
                                <a:pt x="18187" y="325516"/>
                              </a:lnTo>
                              <a:lnTo>
                                <a:pt x="25882" y="328677"/>
                              </a:lnTo>
                              <a:lnTo>
                                <a:pt x="26539" y="328127"/>
                              </a:lnTo>
                              <a:lnTo>
                                <a:pt x="27343" y="327847"/>
                              </a:lnTo>
                              <a:lnTo>
                                <a:pt x="27079" y="326688"/>
                              </a:lnTo>
                              <a:lnTo>
                                <a:pt x="24533" y="321528"/>
                              </a:lnTo>
                              <a:lnTo>
                                <a:pt x="23174" y="318013"/>
                              </a:lnTo>
                              <a:lnTo>
                                <a:pt x="22907" y="317064"/>
                              </a:lnTo>
                              <a:lnTo>
                                <a:pt x="23485" y="310572"/>
                              </a:lnTo>
                              <a:lnTo>
                                <a:pt x="20057" y="304994"/>
                              </a:lnTo>
                              <a:lnTo>
                                <a:pt x="18356" y="292502"/>
                              </a:lnTo>
                              <a:lnTo>
                                <a:pt x="18034" y="291462"/>
                              </a:lnTo>
                              <a:lnTo>
                                <a:pt x="16420" y="289480"/>
                              </a:lnTo>
                              <a:lnTo>
                                <a:pt x="12847" y="288761"/>
                              </a:lnTo>
                              <a:lnTo>
                                <a:pt x="9248" y="289342"/>
                              </a:lnTo>
                              <a:lnTo>
                                <a:pt x="7559" y="291260"/>
                              </a:lnTo>
                              <a:lnTo>
                                <a:pt x="5708" y="290780"/>
                              </a:lnTo>
                              <a:lnTo>
                                <a:pt x="2473" y="288293"/>
                              </a:lnTo>
                              <a:lnTo>
                                <a:pt x="0" y="286633"/>
                              </a:lnTo>
                              <a:lnTo>
                                <a:pt x="822" y="285363"/>
                              </a:lnTo>
                              <a:lnTo>
                                <a:pt x="4320" y="281176"/>
                              </a:lnTo>
                              <a:lnTo>
                                <a:pt x="5357" y="280516"/>
                              </a:lnTo>
                              <a:lnTo>
                                <a:pt x="6906" y="280902"/>
                              </a:lnTo>
                              <a:lnTo>
                                <a:pt x="8501" y="280815"/>
                              </a:lnTo>
                              <a:lnTo>
                                <a:pt x="9822" y="280250"/>
                              </a:lnTo>
                              <a:lnTo>
                                <a:pt x="10926" y="279089"/>
                              </a:lnTo>
                              <a:lnTo>
                                <a:pt x="11480" y="276898"/>
                              </a:lnTo>
                              <a:lnTo>
                                <a:pt x="11752" y="274581"/>
                              </a:lnTo>
                              <a:lnTo>
                                <a:pt x="11968" y="266340"/>
                              </a:lnTo>
                              <a:lnTo>
                                <a:pt x="12304" y="263656"/>
                              </a:lnTo>
                              <a:lnTo>
                                <a:pt x="12853" y="261685"/>
                              </a:lnTo>
                              <a:lnTo>
                                <a:pt x="13560" y="260429"/>
                              </a:lnTo>
                              <a:lnTo>
                                <a:pt x="14433" y="259411"/>
                              </a:lnTo>
                              <a:lnTo>
                                <a:pt x="16168" y="257907"/>
                              </a:lnTo>
                              <a:lnTo>
                                <a:pt x="18118" y="257073"/>
                              </a:lnTo>
                              <a:lnTo>
                                <a:pt x="30300" y="254450"/>
                              </a:lnTo>
                              <a:lnTo>
                                <a:pt x="48952" y="246014"/>
                              </a:lnTo>
                              <a:lnTo>
                                <a:pt x="50037" y="245767"/>
                              </a:lnTo>
                              <a:lnTo>
                                <a:pt x="51115" y="245876"/>
                              </a:lnTo>
                              <a:lnTo>
                                <a:pt x="52247" y="246163"/>
                              </a:lnTo>
                              <a:lnTo>
                                <a:pt x="53767" y="246986"/>
                              </a:lnTo>
                              <a:lnTo>
                                <a:pt x="58304" y="250850"/>
                              </a:lnTo>
                              <a:lnTo>
                                <a:pt x="60272" y="252172"/>
                              </a:lnTo>
                              <a:lnTo>
                                <a:pt x="65190" y="253809"/>
                              </a:lnTo>
                              <a:lnTo>
                                <a:pt x="66032" y="254444"/>
                              </a:lnTo>
                              <a:lnTo>
                                <a:pt x="66189" y="255245"/>
                              </a:lnTo>
                              <a:lnTo>
                                <a:pt x="65774" y="256257"/>
                              </a:lnTo>
                              <a:lnTo>
                                <a:pt x="63495" y="259750"/>
                              </a:lnTo>
                              <a:lnTo>
                                <a:pt x="62844" y="261218"/>
                              </a:lnTo>
                              <a:lnTo>
                                <a:pt x="62713" y="262191"/>
                              </a:lnTo>
                              <a:lnTo>
                                <a:pt x="63850" y="262211"/>
                              </a:lnTo>
                              <a:lnTo>
                                <a:pt x="66374" y="261013"/>
                              </a:lnTo>
                              <a:lnTo>
                                <a:pt x="71805" y="257175"/>
                              </a:lnTo>
                              <a:lnTo>
                                <a:pt x="78300" y="249719"/>
                              </a:lnTo>
                              <a:lnTo>
                                <a:pt x="79184" y="247858"/>
                              </a:lnTo>
                              <a:lnTo>
                                <a:pt x="79318" y="246634"/>
                              </a:lnTo>
                              <a:lnTo>
                                <a:pt x="79197" y="243703"/>
                              </a:lnTo>
                              <a:lnTo>
                                <a:pt x="79636" y="241230"/>
                              </a:lnTo>
                              <a:lnTo>
                                <a:pt x="80449" y="240207"/>
                              </a:lnTo>
                              <a:lnTo>
                                <a:pt x="82055" y="239379"/>
                              </a:lnTo>
                              <a:lnTo>
                                <a:pt x="93434" y="236256"/>
                              </a:lnTo>
                              <a:lnTo>
                                <a:pt x="95768" y="235999"/>
                              </a:lnTo>
                              <a:lnTo>
                                <a:pt x="97755" y="236119"/>
                              </a:lnTo>
                              <a:lnTo>
                                <a:pt x="101714" y="237306"/>
                              </a:lnTo>
                              <a:lnTo>
                                <a:pt x="118032" y="238007"/>
                              </a:lnTo>
                              <a:lnTo>
                                <a:pt x="119220" y="238381"/>
                              </a:lnTo>
                              <a:lnTo>
                                <a:pt x="121818" y="239426"/>
                              </a:lnTo>
                              <a:lnTo>
                                <a:pt x="123519" y="239718"/>
                              </a:lnTo>
                              <a:lnTo>
                                <a:pt x="128243" y="239258"/>
                              </a:lnTo>
                              <a:lnTo>
                                <a:pt x="130173" y="239420"/>
                              </a:lnTo>
                              <a:lnTo>
                                <a:pt x="144299" y="246440"/>
                              </a:lnTo>
                              <a:lnTo>
                                <a:pt x="147789" y="248855"/>
                              </a:lnTo>
                              <a:lnTo>
                                <a:pt x="150141" y="251372"/>
                              </a:lnTo>
                              <a:lnTo>
                                <a:pt x="150695" y="252414"/>
                              </a:lnTo>
                              <a:lnTo>
                                <a:pt x="151320" y="253797"/>
                              </a:lnTo>
                              <a:lnTo>
                                <a:pt x="152730" y="258619"/>
                              </a:lnTo>
                              <a:lnTo>
                                <a:pt x="153336" y="260018"/>
                              </a:lnTo>
                              <a:lnTo>
                                <a:pt x="155788" y="263658"/>
                              </a:lnTo>
                              <a:lnTo>
                                <a:pt x="158249" y="266678"/>
                              </a:lnTo>
                              <a:lnTo>
                                <a:pt x="166932" y="268231"/>
                              </a:lnTo>
                              <a:lnTo>
                                <a:pt x="172593" y="267406"/>
                              </a:lnTo>
                              <a:lnTo>
                                <a:pt x="195028" y="258151"/>
                              </a:lnTo>
                              <a:lnTo>
                                <a:pt x="197791" y="255437"/>
                              </a:lnTo>
                              <a:lnTo>
                                <a:pt x="198781" y="253558"/>
                              </a:lnTo>
                              <a:lnTo>
                                <a:pt x="196809" y="243072"/>
                              </a:lnTo>
                              <a:lnTo>
                                <a:pt x="196604" y="241221"/>
                              </a:lnTo>
                              <a:lnTo>
                                <a:pt x="197152" y="238303"/>
                              </a:lnTo>
                              <a:lnTo>
                                <a:pt x="198327" y="235169"/>
                              </a:lnTo>
                              <a:lnTo>
                                <a:pt x="202921" y="226567"/>
                              </a:lnTo>
                              <a:lnTo>
                                <a:pt x="203626" y="224654"/>
                              </a:lnTo>
                              <a:lnTo>
                                <a:pt x="203525" y="223649"/>
                              </a:lnTo>
                              <a:lnTo>
                                <a:pt x="203080" y="222845"/>
                              </a:lnTo>
                              <a:lnTo>
                                <a:pt x="202295" y="222008"/>
                              </a:lnTo>
                              <a:lnTo>
                                <a:pt x="201052" y="221519"/>
                              </a:lnTo>
                              <a:lnTo>
                                <a:pt x="194646" y="220641"/>
                              </a:lnTo>
                              <a:lnTo>
                                <a:pt x="193630" y="220156"/>
                              </a:lnTo>
                              <a:lnTo>
                                <a:pt x="193125" y="219633"/>
                              </a:lnTo>
                              <a:lnTo>
                                <a:pt x="192738" y="218829"/>
                              </a:lnTo>
                              <a:lnTo>
                                <a:pt x="192506" y="217688"/>
                              </a:lnTo>
                              <a:lnTo>
                                <a:pt x="192409" y="216358"/>
                              </a:lnTo>
                              <a:lnTo>
                                <a:pt x="192658" y="214661"/>
                              </a:lnTo>
                              <a:lnTo>
                                <a:pt x="193279" y="211936"/>
                              </a:lnTo>
                              <a:lnTo>
                                <a:pt x="195931" y="204137"/>
                              </a:lnTo>
                              <a:lnTo>
                                <a:pt x="196416" y="201660"/>
                              </a:lnTo>
                              <a:lnTo>
                                <a:pt x="195367" y="190313"/>
                              </a:lnTo>
                              <a:lnTo>
                                <a:pt x="195753" y="186637"/>
                              </a:lnTo>
                              <a:lnTo>
                                <a:pt x="196395" y="185255"/>
                              </a:lnTo>
                              <a:lnTo>
                                <a:pt x="197533" y="184916"/>
                              </a:lnTo>
                              <a:lnTo>
                                <a:pt x="200749" y="186285"/>
                              </a:lnTo>
                              <a:lnTo>
                                <a:pt x="203011" y="186876"/>
                              </a:lnTo>
                              <a:lnTo>
                                <a:pt x="204372" y="186862"/>
                              </a:lnTo>
                              <a:lnTo>
                                <a:pt x="207742" y="184953"/>
                              </a:lnTo>
                              <a:lnTo>
                                <a:pt x="208537" y="184845"/>
                              </a:lnTo>
                              <a:lnTo>
                                <a:pt x="209327" y="185136"/>
                              </a:lnTo>
                              <a:lnTo>
                                <a:pt x="210227" y="185751"/>
                              </a:lnTo>
                              <a:lnTo>
                                <a:pt x="211290" y="187005"/>
                              </a:lnTo>
                              <a:lnTo>
                                <a:pt x="212959" y="189730"/>
                              </a:lnTo>
                              <a:lnTo>
                                <a:pt x="213706" y="190551"/>
                              </a:lnTo>
                              <a:lnTo>
                                <a:pt x="214494" y="191080"/>
                              </a:lnTo>
                              <a:lnTo>
                                <a:pt x="215400" y="191163"/>
                              </a:lnTo>
                              <a:lnTo>
                                <a:pt x="221207" y="189398"/>
                              </a:lnTo>
                              <a:lnTo>
                                <a:pt x="222853" y="189271"/>
                              </a:lnTo>
                              <a:lnTo>
                                <a:pt x="224100" y="189388"/>
                              </a:lnTo>
                              <a:lnTo>
                                <a:pt x="224832" y="189781"/>
                              </a:lnTo>
                              <a:lnTo>
                                <a:pt x="225451" y="190218"/>
                              </a:lnTo>
                              <a:lnTo>
                                <a:pt x="226403" y="191306"/>
                              </a:lnTo>
                              <a:lnTo>
                                <a:pt x="227475" y="191851"/>
                              </a:lnTo>
                              <a:lnTo>
                                <a:pt x="229172" y="192270"/>
                              </a:lnTo>
                              <a:lnTo>
                                <a:pt x="234411" y="192239"/>
                              </a:lnTo>
                              <a:lnTo>
                                <a:pt x="241186" y="189949"/>
                              </a:lnTo>
                              <a:lnTo>
                                <a:pt x="252452" y="186614"/>
                              </a:lnTo>
                              <a:lnTo>
                                <a:pt x="253256" y="185706"/>
                              </a:lnTo>
                              <a:lnTo>
                                <a:pt x="253894" y="184293"/>
                              </a:lnTo>
                              <a:lnTo>
                                <a:pt x="251990" y="182028"/>
                              </a:lnTo>
                              <a:lnTo>
                                <a:pt x="251282" y="179212"/>
                              </a:lnTo>
                              <a:lnTo>
                                <a:pt x="251495" y="175166"/>
                              </a:lnTo>
                              <a:lnTo>
                                <a:pt x="254184" y="167303"/>
                              </a:lnTo>
                              <a:lnTo>
                                <a:pt x="257191" y="163344"/>
                              </a:lnTo>
                              <a:lnTo>
                                <a:pt x="259709" y="160859"/>
                              </a:lnTo>
                              <a:lnTo>
                                <a:pt x="264662" y="158544"/>
                              </a:lnTo>
                              <a:lnTo>
                                <a:pt x="268524" y="157608"/>
                              </a:lnTo>
                              <a:lnTo>
                                <a:pt x="274897" y="154788"/>
                              </a:lnTo>
                              <a:lnTo>
                                <a:pt x="281015" y="150754"/>
                              </a:lnTo>
                              <a:lnTo>
                                <a:pt x="283358" y="148590"/>
                              </a:lnTo>
                              <a:lnTo>
                                <a:pt x="284795" y="146208"/>
                              </a:lnTo>
                              <a:lnTo>
                                <a:pt x="285016" y="140743"/>
                              </a:lnTo>
                              <a:lnTo>
                                <a:pt x="284664" y="135922"/>
                              </a:lnTo>
                              <a:lnTo>
                                <a:pt x="284349" y="133334"/>
                              </a:lnTo>
                              <a:lnTo>
                                <a:pt x="284093" y="130419"/>
                              </a:lnTo>
                              <a:lnTo>
                                <a:pt x="282923" y="122430"/>
                              </a:lnTo>
                              <a:lnTo>
                                <a:pt x="291919" y="91067"/>
                              </a:lnTo>
                              <a:lnTo>
                                <a:pt x="296446" y="84148"/>
                              </a:lnTo>
                              <a:lnTo>
                                <a:pt x="298448" y="83501"/>
                              </a:lnTo>
                              <a:lnTo>
                                <a:pt x="302703" y="81498"/>
                              </a:lnTo>
                              <a:lnTo>
                                <a:pt x="303835" y="81198"/>
                              </a:lnTo>
                              <a:lnTo>
                                <a:pt x="304794" y="81370"/>
                              </a:lnTo>
                              <a:lnTo>
                                <a:pt x="305749" y="81967"/>
                              </a:lnTo>
                              <a:lnTo>
                                <a:pt x="306588" y="82921"/>
                              </a:lnTo>
                              <a:lnTo>
                                <a:pt x="309320" y="87229"/>
                              </a:lnTo>
                              <a:lnTo>
                                <a:pt x="311168" y="89359"/>
                              </a:lnTo>
                              <a:lnTo>
                                <a:pt x="314423" y="92060"/>
                              </a:lnTo>
                              <a:lnTo>
                                <a:pt x="316787" y="93232"/>
                              </a:lnTo>
                              <a:lnTo>
                                <a:pt x="318160" y="93568"/>
                              </a:lnTo>
                              <a:lnTo>
                                <a:pt x="321324" y="93683"/>
                              </a:lnTo>
                              <a:lnTo>
                                <a:pt x="325511" y="93125"/>
                              </a:lnTo>
                              <a:lnTo>
                                <a:pt x="347234" y="84835"/>
                              </a:lnTo>
                              <a:lnTo>
                                <a:pt x="370104" y="71508"/>
                              </a:lnTo>
                              <a:lnTo>
                                <a:pt x="377426" y="65200"/>
                              </a:lnTo>
                              <a:lnTo>
                                <a:pt x="381777" y="58102"/>
                              </a:lnTo>
                              <a:lnTo>
                                <a:pt x="385601" y="50366"/>
                              </a:lnTo>
                              <a:lnTo>
                                <a:pt x="393457" y="37509"/>
                              </a:lnTo>
                              <a:lnTo>
                                <a:pt x="394027" y="36271"/>
                              </a:lnTo>
                              <a:lnTo>
                                <a:pt x="394658" y="34309"/>
                              </a:lnTo>
                              <a:lnTo>
                                <a:pt x="395118" y="32612"/>
                              </a:lnTo>
                              <a:lnTo>
                                <a:pt x="397349" y="26388"/>
                              </a:lnTo>
                              <a:lnTo>
                                <a:pt x="417311" y="4201"/>
                              </a:lnTo>
                              <a:lnTo>
                                <a:pt x="423318" y="0"/>
                              </a:lnTo>
                              <a:lnTo>
                                <a:pt x="423934" y="977"/>
                              </a:lnTo>
                              <a:lnTo>
                                <a:pt x="424040" y="2603"/>
                              </a:lnTo>
                              <a:lnTo>
                                <a:pt x="423864" y="4184"/>
                              </a:lnTo>
                              <a:lnTo>
                                <a:pt x="423744" y="5883"/>
                              </a:lnTo>
                              <a:lnTo>
                                <a:pt x="424077" y="7215"/>
                              </a:lnTo>
                              <a:lnTo>
                                <a:pt x="424691" y="8459"/>
                              </a:lnTo>
                              <a:lnTo>
                                <a:pt x="426097" y="9261"/>
                              </a:lnTo>
                              <a:close/>
                            </a:path>
                          </a:pathLst>
                        </a:custGeom>
                        <a:grpFill/>
                        <a:ln w="3175"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endParaRPr lang="de-DE" sz="1600" err="1">
                            <a:solidFill>
                              <a:schemeClr val="tx1"/>
                            </a:solidFill>
                            <a:latin typeface="Arial" panose="020B0604020202020204" pitchFamily="34" charset="0"/>
                            <a:cs typeface="Arial" panose="020B0604020202020204" pitchFamily="34" charset="0"/>
                          </a:endParaRPr>
                        </a:p>
                      </p:txBody>
                    </p:sp>
                    <p:sp>
                      <p:nvSpPr>
                        <p:cNvPr id="17" name="ee4p_BE_1_79632">
                          <a:extLst>
                            <a:ext uri="{FF2B5EF4-FFF2-40B4-BE49-F238E27FC236}">
                              <a16:creationId xmlns:a16="http://schemas.microsoft.com/office/drawing/2014/main" id="{232DB311-6422-8CA2-2DC5-C82C8E335EA4}"/>
                            </a:ext>
                          </a:extLst>
                        </p:cNvPr>
                        <p:cNvSpPr>
                          <a:spLocks noChangeAspect="1"/>
                        </p:cNvSpPr>
                        <p:nvPr>
                          <p:custDataLst>
                            <p:tags r:id="rId12"/>
                          </p:custDataLst>
                        </p:nvPr>
                      </p:nvSpPr>
                      <p:spPr>
                        <a:xfrm>
                          <a:off x="6853263" y="2764499"/>
                          <a:ext cx="228856" cy="181129"/>
                        </a:xfrm>
                        <a:custGeom>
                          <a:avLst/>
                          <a:gdLst/>
                          <a:ahLst/>
                          <a:cxnLst/>
                          <a:rect l="0" t="0" r="0" b="0"/>
                          <a:pathLst>
                            <a:path w="228937" h="181193">
                              <a:moveTo>
                                <a:pt x="184545" y="98614"/>
                              </a:moveTo>
                              <a:lnTo>
                                <a:pt x="197761" y="96466"/>
                              </a:lnTo>
                              <a:lnTo>
                                <a:pt x="202399" y="98687"/>
                              </a:lnTo>
                              <a:lnTo>
                                <a:pt x="209303" y="106813"/>
                              </a:lnTo>
                              <a:lnTo>
                                <a:pt x="223472" y="112479"/>
                              </a:lnTo>
                              <a:lnTo>
                                <a:pt x="225774" y="114343"/>
                              </a:lnTo>
                              <a:lnTo>
                                <a:pt x="228847" y="117681"/>
                              </a:lnTo>
                              <a:lnTo>
                                <a:pt x="228936" y="119629"/>
                              </a:lnTo>
                              <a:lnTo>
                                <a:pt x="228503" y="120802"/>
                              </a:lnTo>
                              <a:lnTo>
                                <a:pt x="226323" y="122825"/>
                              </a:lnTo>
                              <a:lnTo>
                                <a:pt x="225242" y="124027"/>
                              </a:lnTo>
                              <a:lnTo>
                                <a:pt x="224892" y="125862"/>
                              </a:lnTo>
                              <a:lnTo>
                                <a:pt x="224813" y="127685"/>
                              </a:lnTo>
                              <a:lnTo>
                                <a:pt x="225144" y="131385"/>
                              </a:lnTo>
                              <a:lnTo>
                                <a:pt x="224597" y="133629"/>
                              </a:lnTo>
                              <a:lnTo>
                                <a:pt x="223867" y="135450"/>
                              </a:lnTo>
                              <a:lnTo>
                                <a:pt x="217733" y="141022"/>
                              </a:lnTo>
                              <a:lnTo>
                                <a:pt x="216500" y="142497"/>
                              </a:lnTo>
                              <a:lnTo>
                                <a:pt x="215289" y="144445"/>
                              </a:lnTo>
                              <a:lnTo>
                                <a:pt x="214039" y="148347"/>
                              </a:lnTo>
                              <a:lnTo>
                                <a:pt x="214191" y="151727"/>
                              </a:lnTo>
                              <a:lnTo>
                                <a:pt x="215247" y="156725"/>
                              </a:lnTo>
                              <a:lnTo>
                                <a:pt x="215306" y="159651"/>
                              </a:lnTo>
                              <a:lnTo>
                                <a:pt x="214935" y="161828"/>
                              </a:lnTo>
                              <a:lnTo>
                                <a:pt x="214346" y="163186"/>
                              </a:lnTo>
                              <a:lnTo>
                                <a:pt x="213675" y="164326"/>
                              </a:lnTo>
                              <a:lnTo>
                                <a:pt x="213213" y="164892"/>
                              </a:lnTo>
                              <a:lnTo>
                                <a:pt x="212534" y="165456"/>
                              </a:lnTo>
                              <a:lnTo>
                                <a:pt x="211899" y="165809"/>
                              </a:lnTo>
                              <a:lnTo>
                                <a:pt x="204070" y="168850"/>
                              </a:lnTo>
                              <a:lnTo>
                                <a:pt x="203331" y="169310"/>
                              </a:lnTo>
                              <a:lnTo>
                                <a:pt x="201934" y="170779"/>
                              </a:lnTo>
                              <a:lnTo>
                                <a:pt x="197829" y="180870"/>
                              </a:lnTo>
                              <a:lnTo>
                                <a:pt x="194518" y="181192"/>
                              </a:lnTo>
                              <a:lnTo>
                                <a:pt x="194155" y="180350"/>
                              </a:lnTo>
                              <a:lnTo>
                                <a:pt x="193799" y="179641"/>
                              </a:lnTo>
                              <a:lnTo>
                                <a:pt x="193731" y="178106"/>
                              </a:lnTo>
                              <a:lnTo>
                                <a:pt x="192910" y="170553"/>
                              </a:lnTo>
                              <a:lnTo>
                                <a:pt x="191174" y="161902"/>
                              </a:lnTo>
                              <a:lnTo>
                                <a:pt x="189295" y="158612"/>
                              </a:lnTo>
                              <a:lnTo>
                                <a:pt x="187178" y="157254"/>
                              </a:lnTo>
                              <a:lnTo>
                                <a:pt x="183200" y="157960"/>
                              </a:lnTo>
                              <a:lnTo>
                                <a:pt x="181409" y="157859"/>
                              </a:lnTo>
                              <a:lnTo>
                                <a:pt x="172506" y="155315"/>
                              </a:lnTo>
                              <a:lnTo>
                                <a:pt x="165745" y="151730"/>
                              </a:lnTo>
                              <a:lnTo>
                                <a:pt x="152368" y="147003"/>
                              </a:lnTo>
                              <a:lnTo>
                                <a:pt x="149451" y="147155"/>
                              </a:lnTo>
                              <a:lnTo>
                                <a:pt x="147643" y="147912"/>
                              </a:lnTo>
                              <a:lnTo>
                                <a:pt x="146827" y="149100"/>
                              </a:lnTo>
                              <a:lnTo>
                                <a:pt x="145897" y="150145"/>
                              </a:lnTo>
                              <a:lnTo>
                                <a:pt x="144843" y="150825"/>
                              </a:lnTo>
                              <a:lnTo>
                                <a:pt x="143832" y="151239"/>
                              </a:lnTo>
                              <a:lnTo>
                                <a:pt x="140972" y="151476"/>
                              </a:lnTo>
                              <a:lnTo>
                                <a:pt x="137280" y="151215"/>
                              </a:lnTo>
                              <a:lnTo>
                                <a:pt x="135543" y="150252"/>
                              </a:lnTo>
                              <a:lnTo>
                                <a:pt x="134170" y="148491"/>
                              </a:lnTo>
                              <a:lnTo>
                                <a:pt x="133212" y="146312"/>
                              </a:lnTo>
                              <a:lnTo>
                                <a:pt x="131228" y="142859"/>
                              </a:lnTo>
                              <a:lnTo>
                                <a:pt x="129446" y="141674"/>
                              </a:lnTo>
                              <a:lnTo>
                                <a:pt x="127697" y="141260"/>
                              </a:lnTo>
                              <a:lnTo>
                                <a:pt x="124530" y="141877"/>
                              </a:lnTo>
                              <a:lnTo>
                                <a:pt x="119266" y="144150"/>
                              </a:lnTo>
                              <a:lnTo>
                                <a:pt x="118052" y="144895"/>
                              </a:lnTo>
                              <a:lnTo>
                                <a:pt x="117064" y="145867"/>
                              </a:lnTo>
                              <a:lnTo>
                                <a:pt x="116357" y="147108"/>
                              </a:lnTo>
                              <a:lnTo>
                                <a:pt x="116101" y="148776"/>
                              </a:lnTo>
                              <a:lnTo>
                                <a:pt x="116204" y="150398"/>
                              </a:lnTo>
                              <a:lnTo>
                                <a:pt x="116485" y="151955"/>
                              </a:lnTo>
                              <a:lnTo>
                                <a:pt x="117363" y="154878"/>
                              </a:lnTo>
                              <a:lnTo>
                                <a:pt x="117650" y="156580"/>
                              </a:lnTo>
                              <a:lnTo>
                                <a:pt x="117711" y="158058"/>
                              </a:lnTo>
                              <a:lnTo>
                                <a:pt x="117227" y="162100"/>
                              </a:lnTo>
                              <a:lnTo>
                                <a:pt x="106194" y="162474"/>
                              </a:lnTo>
                              <a:lnTo>
                                <a:pt x="99690" y="159675"/>
                              </a:lnTo>
                              <a:lnTo>
                                <a:pt x="98144" y="158051"/>
                              </a:lnTo>
                              <a:lnTo>
                                <a:pt x="95917" y="154738"/>
                              </a:lnTo>
                              <a:lnTo>
                                <a:pt x="91966" y="151199"/>
                              </a:lnTo>
                              <a:lnTo>
                                <a:pt x="90038" y="148999"/>
                              </a:lnTo>
                              <a:lnTo>
                                <a:pt x="88760" y="148192"/>
                              </a:lnTo>
                              <a:lnTo>
                                <a:pt x="85605" y="149144"/>
                              </a:lnTo>
                              <a:lnTo>
                                <a:pt x="77388" y="152589"/>
                              </a:lnTo>
                              <a:lnTo>
                                <a:pt x="76149" y="152297"/>
                              </a:lnTo>
                              <a:lnTo>
                                <a:pt x="74591" y="151679"/>
                              </a:lnTo>
                              <a:lnTo>
                                <a:pt x="72465" y="147177"/>
                              </a:lnTo>
                              <a:lnTo>
                                <a:pt x="71246" y="145096"/>
                              </a:lnTo>
                              <a:lnTo>
                                <a:pt x="70627" y="144497"/>
                              </a:lnTo>
                              <a:lnTo>
                                <a:pt x="69985" y="144671"/>
                              </a:lnTo>
                              <a:lnTo>
                                <a:pt x="69569" y="145102"/>
                              </a:lnTo>
                              <a:lnTo>
                                <a:pt x="67725" y="146370"/>
                              </a:lnTo>
                              <a:lnTo>
                                <a:pt x="58286" y="150463"/>
                              </a:lnTo>
                              <a:lnTo>
                                <a:pt x="56196" y="150974"/>
                              </a:lnTo>
                              <a:lnTo>
                                <a:pt x="54783" y="150849"/>
                              </a:lnTo>
                              <a:lnTo>
                                <a:pt x="51679" y="147538"/>
                              </a:lnTo>
                              <a:lnTo>
                                <a:pt x="47087" y="144932"/>
                              </a:lnTo>
                              <a:lnTo>
                                <a:pt x="44575" y="144348"/>
                              </a:lnTo>
                              <a:lnTo>
                                <a:pt x="42631" y="144451"/>
                              </a:lnTo>
                              <a:lnTo>
                                <a:pt x="28442" y="151788"/>
                              </a:lnTo>
                              <a:lnTo>
                                <a:pt x="27393" y="152685"/>
                              </a:lnTo>
                              <a:lnTo>
                                <a:pt x="26412" y="153934"/>
                              </a:lnTo>
                              <a:lnTo>
                                <a:pt x="25350" y="155927"/>
                              </a:lnTo>
                              <a:lnTo>
                                <a:pt x="23967" y="156568"/>
                              </a:lnTo>
                              <a:lnTo>
                                <a:pt x="22999" y="156753"/>
                              </a:lnTo>
                              <a:lnTo>
                                <a:pt x="10781" y="154750"/>
                              </a:lnTo>
                              <a:lnTo>
                                <a:pt x="9465" y="154296"/>
                              </a:lnTo>
                              <a:lnTo>
                                <a:pt x="7316" y="153250"/>
                              </a:lnTo>
                              <a:lnTo>
                                <a:pt x="1202" y="148888"/>
                              </a:lnTo>
                              <a:lnTo>
                                <a:pt x="419" y="148192"/>
                              </a:lnTo>
                              <a:lnTo>
                                <a:pt x="194" y="147949"/>
                              </a:lnTo>
                              <a:lnTo>
                                <a:pt x="75" y="147656"/>
                              </a:lnTo>
                              <a:lnTo>
                                <a:pt x="0" y="147070"/>
                              </a:lnTo>
                              <a:lnTo>
                                <a:pt x="130" y="146207"/>
                              </a:lnTo>
                              <a:lnTo>
                                <a:pt x="629" y="145064"/>
                              </a:lnTo>
                              <a:lnTo>
                                <a:pt x="3776" y="140868"/>
                              </a:lnTo>
                              <a:lnTo>
                                <a:pt x="4133" y="140293"/>
                              </a:lnTo>
                              <a:lnTo>
                                <a:pt x="4534" y="139421"/>
                              </a:lnTo>
                              <a:lnTo>
                                <a:pt x="4447" y="138522"/>
                              </a:lnTo>
                              <a:lnTo>
                                <a:pt x="4559" y="137158"/>
                              </a:lnTo>
                              <a:lnTo>
                                <a:pt x="5106" y="135852"/>
                              </a:lnTo>
                              <a:lnTo>
                                <a:pt x="5874" y="134669"/>
                              </a:lnTo>
                              <a:lnTo>
                                <a:pt x="6755" y="133633"/>
                              </a:lnTo>
                              <a:lnTo>
                                <a:pt x="8221" y="132337"/>
                              </a:lnTo>
                              <a:lnTo>
                                <a:pt x="8253" y="131744"/>
                              </a:lnTo>
                              <a:lnTo>
                                <a:pt x="6348" y="128456"/>
                              </a:lnTo>
                              <a:lnTo>
                                <a:pt x="5863" y="127040"/>
                              </a:lnTo>
                              <a:lnTo>
                                <a:pt x="5261" y="123898"/>
                              </a:lnTo>
                              <a:lnTo>
                                <a:pt x="5194" y="122082"/>
                              </a:lnTo>
                              <a:lnTo>
                                <a:pt x="5544" y="118386"/>
                              </a:lnTo>
                              <a:lnTo>
                                <a:pt x="6225" y="114873"/>
                              </a:lnTo>
                              <a:lnTo>
                                <a:pt x="6708" y="113316"/>
                              </a:lnTo>
                              <a:lnTo>
                                <a:pt x="7418" y="112048"/>
                              </a:lnTo>
                              <a:lnTo>
                                <a:pt x="8406" y="111020"/>
                              </a:lnTo>
                              <a:lnTo>
                                <a:pt x="10786" y="109619"/>
                              </a:lnTo>
                              <a:lnTo>
                                <a:pt x="11831" y="108663"/>
                              </a:lnTo>
                              <a:lnTo>
                                <a:pt x="20875" y="97208"/>
                              </a:lnTo>
                              <a:lnTo>
                                <a:pt x="20700" y="95411"/>
                              </a:lnTo>
                              <a:lnTo>
                                <a:pt x="20694" y="93828"/>
                              </a:lnTo>
                              <a:lnTo>
                                <a:pt x="14860" y="84122"/>
                              </a:lnTo>
                              <a:lnTo>
                                <a:pt x="15097" y="68292"/>
                              </a:lnTo>
                              <a:lnTo>
                                <a:pt x="16347" y="59890"/>
                              </a:lnTo>
                              <a:lnTo>
                                <a:pt x="16366" y="54639"/>
                              </a:lnTo>
                              <a:lnTo>
                                <a:pt x="15913" y="51639"/>
                              </a:lnTo>
                              <a:lnTo>
                                <a:pt x="14926" y="49280"/>
                              </a:lnTo>
                              <a:lnTo>
                                <a:pt x="15080" y="47648"/>
                              </a:lnTo>
                              <a:lnTo>
                                <a:pt x="15493" y="46198"/>
                              </a:lnTo>
                              <a:lnTo>
                                <a:pt x="16161" y="44829"/>
                              </a:lnTo>
                              <a:lnTo>
                                <a:pt x="17237" y="41889"/>
                              </a:lnTo>
                              <a:lnTo>
                                <a:pt x="18062" y="40927"/>
                              </a:lnTo>
                              <a:lnTo>
                                <a:pt x="18961" y="40465"/>
                              </a:lnTo>
                              <a:lnTo>
                                <a:pt x="21589" y="41579"/>
                              </a:lnTo>
                              <a:lnTo>
                                <a:pt x="36656" y="47549"/>
                              </a:lnTo>
                              <a:lnTo>
                                <a:pt x="39870" y="47043"/>
                              </a:lnTo>
                              <a:lnTo>
                                <a:pt x="39826" y="45892"/>
                              </a:lnTo>
                              <a:lnTo>
                                <a:pt x="39513" y="44764"/>
                              </a:lnTo>
                              <a:lnTo>
                                <a:pt x="39102" y="43878"/>
                              </a:lnTo>
                              <a:lnTo>
                                <a:pt x="37956" y="42088"/>
                              </a:lnTo>
                              <a:lnTo>
                                <a:pt x="37370" y="40868"/>
                              </a:lnTo>
                              <a:lnTo>
                                <a:pt x="36939" y="39465"/>
                              </a:lnTo>
                              <a:lnTo>
                                <a:pt x="36875" y="37782"/>
                              </a:lnTo>
                              <a:lnTo>
                                <a:pt x="37079" y="36089"/>
                              </a:lnTo>
                              <a:lnTo>
                                <a:pt x="37448" y="34448"/>
                              </a:lnTo>
                              <a:lnTo>
                                <a:pt x="40369" y="24960"/>
                              </a:lnTo>
                              <a:lnTo>
                                <a:pt x="41309" y="24199"/>
                              </a:lnTo>
                              <a:lnTo>
                                <a:pt x="51360" y="22306"/>
                              </a:lnTo>
                              <a:lnTo>
                                <a:pt x="54372" y="20371"/>
                              </a:lnTo>
                              <a:lnTo>
                                <a:pt x="58053" y="16740"/>
                              </a:lnTo>
                              <a:lnTo>
                                <a:pt x="59398" y="13967"/>
                              </a:lnTo>
                              <a:lnTo>
                                <a:pt x="60427" y="11353"/>
                              </a:lnTo>
                              <a:lnTo>
                                <a:pt x="61162" y="8145"/>
                              </a:lnTo>
                              <a:lnTo>
                                <a:pt x="62297" y="6902"/>
                              </a:lnTo>
                              <a:lnTo>
                                <a:pt x="63402" y="6252"/>
                              </a:lnTo>
                              <a:lnTo>
                                <a:pt x="67275" y="6206"/>
                              </a:lnTo>
                              <a:lnTo>
                                <a:pt x="68151" y="6599"/>
                              </a:lnTo>
                              <a:lnTo>
                                <a:pt x="67861" y="7410"/>
                              </a:lnTo>
                              <a:lnTo>
                                <a:pt x="67359" y="8331"/>
                              </a:lnTo>
                              <a:lnTo>
                                <a:pt x="67187" y="9432"/>
                              </a:lnTo>
                              <a:lnTo>
                                <a:pt x="68302" y="11770"/>
                              </a:lnTo>
                              <a:lnTo>
                                <a:pt x="68738" y="13247"/>
                              </a:lnTo>
                              <a:lnTo>
                                <a:pt x="68731" y="18541"/>
                              </a:lnTo>
                              <a:lnTo>
                                <a:pt x="69266" y="19791"/>
                              </a:lnTo>
                              <a:lnTo>
                                <a:pt x="70169" y="20852"/>
                              </a:lnTo>
                              <a:lnTo>
                                <a:pt x="71332" y="21662"/>
                              </a:lnTo>
                              <a:lnTo>
                                <a:pt x="77098" y="23979"/>
                              </a:lnTo>
                              <a:lnTo>
                                <a:pt x="90201" y="24375"/>
                              </a:lnTo>
                              <a:lnTo>
                                <a:pt x="93631" y="23499"/>
                              </a:lnTo>
                              <a:lnTo>
                                <a:pt x="95536" y="22639"/>
                              </a:lnTo>
                              <a:lnTo>
                                <a:pt x="96295" y="21440"/>
                              </a:lnTo>
                              <a:lnTo>
                                <a:pt x="96666" y="19975"/>
                              </a:lnTo>
                              <a:lnTo>
                                <a:pt x="98407" y="16444"/>
                              </a:lnTo>
                              <a:lnTo>
                                <a:pt x="106192" y="9355"/>
                              </a:lnTo>
                              <a:lnTo>
                                <a:pt x="113059" y="13525"/>
                              </a:lnTo>
                              <a:lnTo>
                                <a:pt x="114026" y="13485"/>
                              </a:lnTo>
                              <a:lnTo>
                                <a:pt x="115515" y="13055"/>
                              </a:lnTo>
                              <a:lnTo>
                                <a:pt x="116041" y="11438"/>
                              </a:lnTo>
                              <a:lnTo>
                                <a:pt x="116778" y="9750"/>
                              </a:lnTo>
                              <a:lnTo>
                                <a:pt x="117634" y="8324"/>
                              </a:lnTo>
                              <a:lnTo>
                                <a:pt x="125423" y="209"/>
                              </a:lnTo>
                              <a:lnTo>
                                <a:pt x="127244" y="0"/>
                              </a:lnTo>
                              <a:lnTo>
                                <a:pt x="128312" y="1065"/>
                              </a:lnTo>
                              <a:lnTo>
                                <a:pt x="129335" y="3226"/>
                              </a:lnTo>
                              <a:lnTo>
                                <a:pt x="130855" y="5233"/>
                              </a:lnTo>
                              <a:lnTo>
                                <a:pt x="136676" y="10077"/>
                              </a:lnTo>
                              <a:lnTo>
                                <a:pt x="137256" y="11060"/>
                              </a:lnTo>
                              <a:lnTo>
                                <a:pt x="137696" y="12550"/>
                              </a:lnTo>
                              <a:lnTo>
                                <a:pt x="137806" y="13875"/>
                              </a:lnTo>
                              <a:lnTo>
                                <a:pt x="137436" y="19127"/>
                              </a:lnTo>
                              <a:lnTo>
                                <a:pt x="137021" y="22073"/>
                              </a:lnTo>
                              <a:lnTo>
                                <a:pt x="137139" y="24850"/>
                              </a:lnTo>
                              <a:lnTo>
                                <a:pt x="137542" y="27997"/>
                              </a:lnTo>
                              <a:lnTo>
                                <a:pt x="137723" y="28463"/>
                              </a:lnTo>
                              <a:lnTo>
                                <a:pt x="138761" y="30077"/>
                              </a:lnTo>
                              <a:lnTo>
                                <a:pt x="162740" y="55831"/>
                              </a:lnTo>
                              <a:lnTo>
                                <a:pt x="170581" y="61233"/>
                              </a:lnTo>
                              <a:lnTo>
                                <a:pt x="174871" y="62690"/>
                              </a:lnTo>
                              <a:lnTo>
                                <a:pt x="177965" y="65574"/>
                              </a:lnTo>
                              <a:lnTo>
                                <a:pt x="183239" y="67697"/>
                              </a:lnTo>
                              <a:lnTo>
                                <a:pt x="190612" y="68440"/>
                              </a:lnTo>
                              <a:lnTo>
                                <a:pt x="191129" y="72794"/>
                              </a:lnTo>
                              <a:lnTo>
                                <a:pt x="183836" y="92314"/>
                              </a:lnTo>
                              <a:lnTo>
                                <a:pt x="183429" y="96592"/>
                              </a:lnTo>
                              <a:close/>
                            </a:path>
                          </a:pathLst>
                        </a:custGeom>
                        <a:grpFill/>
                        <a:ln w="3175"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endParaRPr lang="de-DE" sz="1600" err="1">
                            <a:solidFill>
                              <a:schemeClr val="tx1"/>
                            </a:solidFill>
                            <a:latin typeface="Arial" panose="020B0604020202020204" pitchFamily="34" charset="0"/>
                            <a:cs typeface="Arial" panose="020B0604020202020204" pitchFamily="34" charset="0"/>
                          </a:endParaRPr>
                        </a:p>
                      </p:txBody>
                    </p:sp>
                    <p:sp>
                      <p:nvSpPr>
                        <p:cNvPr id="18" name="ee4p_ST_1_79632">
                          <a:extLst>
                            <a:ext uri="{FF2B5EF4-FFF2-40B4-BE49-F238E27FC236}">
                              <a16:creationId xmlns:a16="http://schemas.microsoft.com/office/drawing/2014/main" id="{B5B48B61-1685-5CD2-5C38-CEAA11250033}"/>
                            </a:ext>
                          </a:extLst>
                        </p:cNvPr>
                        <p:cNvSpPr>
                          <a:spLocks noChangeAspect="1"/>
                        </p:cNvSpPr>
                        <p:nvPr>
                          <p:custDataLst>
                            <p:tags r:id="rId13"/>
                          </p:custDataLst>
                        </p:nvPr>
                      </p:nvSpPr>
                      <p:spPr>
                        <a:xfrm>
                          <a:off x="5974461" y="2561949"/>
                          <a:ext cx="941700" cy="1209022"/>
                        </a:xfrm>
                        <a:custGeom>
                          <a:avLst/>
                          <a:gdLst/>
                          <a:ahLst/>
                          <a:cxnLst/>
                          <a:rect l="0" t="0" r="0" b="0"/>
                          <a:pathLst>
                            <a:path w="942035" h="1209452">
                              <a:moveTo>
                                <a:pt x="365692" y="6203"/>
                              </a:moveTo>
                              <a:lnTo>
                                <a:pt x="365748" y="7474"/>
                              </a:lnTo>
                              <a:lnTo>
                                <a:pt x="363866" y="12957"/>
                              </a:lnTo>
                              <a:lnTo>
                                <a:pt x="361071" y="15974"/>
                              </a:lnTo>
                              <a:lnTo>
                                <a:pt x="365822" y="18349"/>
                              </a:lnTo>
                              <a:lnTo>
                                <a:pt x="377226" y="18632"/>
                              </a:lnTo>
                              <a:lnTo>
                                <a:pt x="381241" y="21490"/>
                              </a:lnTo>
                              <a:lnTo>
                                <a:pt x="383767" y="28688"/>
                              </a:lnTo>
                              <a:lnTo>
                                <a:pt x="384395" y="34144"/>
                              </a:lnTo>
                              <a:lnTo>
                                <a:pt x="386198" y="37541"/>
                              </a:lnTo>
                              <a:lnTo>
                                <a:pt x="392231" y="38532"/>
                              </a:lnTo>
                              <a:lnTo>
                                <a:pt x="395679" y="37258"/>
                              </a:lnTo>
                              <a:lnTo>
                                <a:pt x="404411" y="32020"/>
                              </a:lnTo>
                              <a:lnTo>
                                <a:pt x="409726" y="30742"/>
                              </a:lnTo>
                              <a:lnTo>
                                <a:pt x="420485" y="46534"/>
                              </a:lnTo>
                              <a:lnTo>
                                <a:pt x="425382" y="50344"/>
                              </a:lnTo>
                              <a:lnTo>
                                <a:pt x="436178" y="50643"/>
                              </a:lnTo>
                              <a:lnTo>
                                <a:pt x="440428" y="53044"/>
                              </a:lnTo>
                              <a:lnTo>
                                <a:pt x="438706" y="59697"/>
                              </a:lnTo>
                              <a:lnTo>
                                <a:pt x="434713" y="66009"/>
                              </a:lnTo>
                              <a:lnTo>
                                <a:pt x="434209" y="68532"/>
                              </a:lnTo>
                              <a:lnTo>
                                <a:pt x="456871" y="83252"/>
                              </a:lnTo>
                              <a:lnTo>
                                <a:pt x="460391" y="84453"/>
                              </a:lnTo>
                              <a:lnTo>
                                <a:pt x="466573" y="85037"/>
                              </a:lnTo>
                              <a:lnTo>
                                <a:pt x="471264" y="86802"/>
                              </a:lnTo>
                              <a:lnTo>
                                <a:pt x="480795" y="92206"/>
                              </a:lnTo>
                              <a:lnTo>
                                <a:pt x="486723" y="93323"/>
                              </a:lnTo>
                              <a:lnTo>
                                <a:pt x="491866" y="91071"/>
                              </a:lnTo>
                              <a:lnTo>
                                <a:pt x="500501" y="91182"/>
                              </a:lnTo>
                              <a:lnTo>
                                <a:pt x="524679" y="87571"/>
                              </a:lnTo>
                              <a:lnTo>
                                <a:pt x="526077" y="87865"/>
                              </a:lnTo>
                              <a:lnTo>
                                <a:pt x="527380" y="88662"/>
                              </a:lnTo>
                              <a:lnTo>
                                <a:pt x="529686" y="91182"/>
                              </a:lnTo>
                              <a:lnTo>
                                <a:pt x="530809" y="93461"/>
                              </a:lnTo>
                              <a:lnTo>
                                <a:pt x="531545" y="95218"/>
                              </a:lnTo>
                              <a:lnTo>
                                <a:pt x="531321" y="101725"/>
                              </a:lnTo>
                              <a:lnTo>
                                <a:pt x="536420" y="102258"/>
                              </a:lnTo>
                              <a:lnTo>
                                <a:pt x="540001" y="101998"/>
                              </a:lnTo>
                              <a:lnTo>
                                <a:pt x="551758" y="98087"/>
                              </a:lnTo>
                              <a:lnTo>
                                <a:pt x="553252" y="97875"/>
                              </a:lnTo>
                              <a:lnTo>
                                <a:pt x="554869" y="98367"/>
                              </a:lnTo>
                              <a:lnTo>
                                <a:pt x="559094" y="100395"/>
                              </a:lnTo>
                              <a:lnTo>
                                <a:pt x="563099" y="101392"/>
                              </a:lnTo>
                              <a:lnTo>
                                <a:pt x="564923" y="103742"/>
                              </a:lnTo>
                              <a:lnTo>
                                <a:pt x="566897" y="107774"/>
                              </a:lnTo>
                              <a:lnTo>
                                <a:pt x="574131" y="129502"/>
                              </a:lnTo>
                              <a:lnTo>
                                <a:pt x="574492" y="133233"/>
                              </a:lnTo>
                              <a:lnTo>
                                <a:pt x="573148" y="139577"/>
                              </a:lnTo>
                              <a:lnTo>
                                <a:pt x="562124" y="149304"/>
                              </a:lnTo>
                              <a:lnTo>
                                <a:pt x="561468" y="151020"/>
                              </a:lnTo>
                              <a:lnTo>
                                <a:pt x="561234" y="153153"/>
                              </a:lnTo>
                              <a:lnTo>
                                <a:pt x="562159" y="157343"/>
                              </a:lnTo>
                              <a:lnTo>
                                <a:pt x="563179" y="159594"/>
                              </a:lnTo>
                              <a:lnTo>
                                <a:pt x="564349" y="161370"/>
                              </a:lnTo>
                              <a:lnTo>
                                <a:pt x="565727" y="162845"/>
                              </a:lnTo>
                              <a:lnTo>
                                <a:pt x="566421" y="164866"/>
                              </a:lnTo>
                              <a:lnTo>
                                <a:pt x="566568" y="166519"/>
                              </a:lnTo>
                              <a:lnTo>
                                <a:pt x="565324" y="168323"/>
                              </a:lnTo>
                              <a:lnTo>
                                <a:pt x="562079" y="171771"/>
                              </a:lnTo>
                              <a:lnTo>
                                <a:pt x="560632" y="174066"/>
                              </a:lnTo>
                              <a:lnTo>
                                <a:pt x="560351" y="175744"/>
                              </a:lnTo>
                              <a:lnTo>
                                <a:pt x="560504" y="177661"/>
                              </a:lnTo>
                              <a:lnTo>
                                <a:pt x="561569" y="180236"/>
                              </a:lnTo>
                              <a:lnTo>
                                <a:pt x="562648" y="181897"/>
                              </a:lnTo>
                              <a:lnTo>
                                <a:pt x="564538" y="184496"/>
                              </a:lnTo>
                              <a:lnTo>
                                <a:pt x="565334" y="186295"/>
                              </a:lnTo>
                              <a:lnTo>
                                <a:pt x="566040" y="188820"/>
                              </a:lnTo>
                              <a:lnTo>
                                <a:pt x="566834" y="192718"/>
                              </a:lnTo>
                              <a:lnTo>
                                <a:pt x="567797" y="194720"/>
                              </a:lnTo>
                              <a:lnTo>
                                <a:pt x="568905" y="196083"/>
                              </a:lnTo>
                              <a:lnTo>
                                <a:pt x="572247" y="198692"/>
                              </a:lnTo>
                              <a:lnTo>
                                <a:pt x="573300" y="199952"/>
                              </a:lnTo>
                              <a:lnTo>
                                <a:pt x="574148" y="201659"/>
                              </a:lnTo>
                              <a:lnTo>
                                <a:pt x="574320" y="206414"/>
                              </a:lnTo>
                              <a:lnTo>
                                <a:pt x="573591" y="211724"/>
                              </a:lnTo>
                              <a:lnTo>
                                <a:pt x="570421" y="222799"/>
                              </a:lnTo>
                              <a:lnTo>
                                <a:pt x="568431" y="227208"/>
                              </a:lnTo>
                              <a:lnTo>
                                <a:pt x="566720" y="229865"/>
                              </a:lnTo>
                              <a:lnTo>
                                <a:pt x="563224" y="232167"/>
                              </a:lnTo>
                              <a:lnTo>
                                <a:pt x="560213" y="233066"/>
                              </a:lnTo>
                              <a:lnTo>
                                <a:pt x="553480" y="232811"/>
                              </a:lnTo>
                              <a:lnTo>
                                <a:pt x="551980" y="233128"/>
                              </a:lnTo>
                              <a:lnTo>
                                <a:pt x="551089" y="236431"/>
                              </a:lnTo>
                              <a:lnTo>
                                <a:pt x="550418" y="242136"/>
                              </a:lnTo>
                              <a:lnTo>
                                <a:pt x="550096" y="255801"/>
                              </a:lnTo>
                              <a:lnTo>
                                <a:pt x="549532" y="261577"/>
                              </a:lnTo>
                              <a:lnTo>
                                <a:pt x="548866" y="265290"/>
                              </a:lnTo>
                              <a:lnTo>
                                <a:pt x="539969" y="279774"/>
                              </a:lnTo>
                              <a:lnTo>
                                <a:pt x="539673" y="280948"/>
                              </a:lnTo>
                              <a:lnTo>
                                <a:pt x="539915" y="282080"/>
                              </a:lnTo>
                              <a:lnTo>
                                <a:pt x="542036" y="282829"/>
                              </a:lnTo>
                              <a:lnTo>
                                <a:pt x="543778" y="282761"/>
                              </a:lnTo>
                              <a:lnTo>
                                <a:pt x="547158" y="282016"/>
                              </a:lnTo>
                              <a:lnTo>
                                <a:pt x="550550" y="281773"/>
                              </a:lnTo>
                              <a:lnTo>
                                <a:pt x="552122" y="282120"/>
                              </a:lnTo>
                              <a:lnTo>
                                <a:pt x="553058" y="282943"/>
                              </a:lnTo>
                              <a:lnTo>
                                <a:pt x="553411" y="284189"/>
                              </a:lnTo>
                              <a:lnTo>
                                <a:pt x="552167" y="286290"/>
                              </a:lnTo>
                              <a:lnTo>
                                <a:pt x="551122" y="287732"/>
                              </a:lnTo>
                              <a:lnTo>
                                <a:pt x="549964" y="288912"/>
                              </a:lnTo>
                              <a:lnTo>
                                <a:pt x="548344" y="291167"/>
                              </a:lnTo>
                              <a:lnTo>
                                <a:pt x="547953" y="292860"/>
                              </a:lnTo>
                              <a:lnTo>
                                <a:pt x="547895" y="295005"/>
                              </a:lnTo>
                              <a:lnTo>
                                <a:pt x="548557" y="297902"/>
                              </a:lnTo>
                              <a:lnTo>
                                <a:pt x="549246" y="299630"/>
                              </a:lnTo>
                              <a:lnTo>
                                <a:pt x="550465" y="300991"/>
                              </a:lnTo>
                              <a:lnTo>
                                <a:pt x="551512" y="301883"/>
                              </a:lnTo>
                              <a:lnTo>
                                <a:pt x="555964" y="303020"/>
                              </a:lnTo>
                              <a:lnTo>
                                <a:pt x="560743" y="301990"/>
                              </a:lnTo>
                              <a:lnTo>
                                <a:pt x="563373" y="300626"/>
                              </a:lnTo>
                              <a:lnTo>
                                <a:pt x="564361" y="299833"/>
                              </a:lnTo>
                              <a:lnTo>
                                <a:pt x="565325" y="298775"/>
                              </a:lnTo>
                              <a:lnTo>
                                <a:pt x="566161" y="297662"/>
                              </a:lnTo>
                              <a:lnTo>
                                <a:pt x="566940" y="296416"/>
                              </a:lnTo>
                              <a:lnTo>
                                <a:pt x="567443" y="294897"/>
                              </a:lnTo>
                              <a:lnTo>
                                <a:pt x="568126" y="289721"/>
                              </a:lnTo>
                              <a:lnTo>
                                <a:pt x="568574" y="288187"/>
                              </a:lnTo>
                              <a:lnTo>
                                <a:pt x="569409" y="287030"/>
                              </a:lnTo>
                              <a:lnTo>
                                <a:pt x="570579" y="286380"/>
                              </a:lnTo>
                              <a:lnTo>
                                <a:pt x="572360" y="286396"/>
                              </a:lnTo>
                              <a:lnTo>
                                <a:pt x="574321" y="287177"/>
                              </a:lnTo>
                              <a:lnTo>
                                <a:pt x="576961" y="289240"/>
                              </a:lnTo>
                              <a:lnTo>
                                <a:pt x="578912" y="291750"/>
                              </a:lnTo>
                              <a:lnTo>
                                <a:pt x="584307" y="300383"/>
                              </a:lnTo>
                              <a:lnTo>
                                <a:pt x="586363" y="302045"/>
                              </a:lnTo>
                              <a:lnTo>
                                <a:pt x="588048" y="302492"/>
                              </a:lnTo>
                              <a:lnTo>
                                <a:pt x="589218" y="301797"/>
                              </a:lnTo>
                              <a:lnTo>
                                <a:pt x="590504" y="301440"/>
                              </a:lnTo>
                              <a:lnTo>
                                <a:pt x="591906" y="301405"/>
                              </a:lnTo>
                              <a:lnTo>
                                <a:pt x="593316" y="301664"/>
                              </a:lnTo>
                              <a:lnTo>
                                <a:pt x="594713" y="301408"/>
                              </a:lnTo>
                              <a:lnTo>
                                <a:pt x="596050" y="300931"/>
                              </a:lnTo>
                              <a:lnTo>
                                <a:pt x="598496" y="299495"/>
                              </a:lnTo>
                              <a:lnTo>
                                <a:pt x="599472" y="299647"/>
                              </a:lnTo>
                              <a:lnTo>
                                <a:pt x="599927" y="300580"/>
                              </a:lnTo>
                              <a:lnTo>
                                <a:pt x="598501" y="303914"/>
                              </a:lnTo>
                              <a:lnTo>
                                <a:pt x="597699" y="306313"/>
                              </a:lnTo>
                              <a:lnTo>
                                <a:pt x="597638" y="310277"/>
                              </a:lnTo>
                              <a:lnTo>
                                <a:pt x="598184" y="314726"/>
                              </a:lnTo>
                              <a:lnTo>
                                <a:pt x="597866" y="317085"/>
                              </a:lnTo>
                              <a:lnTo>
                                <a:pt x="597480" y="318899"/>
                              </a:lnTo>
                              <a:lnTo>
                                <a:pt x="593667" y="326164"/>
                              </a:lnTo>
                              <a:lnTo>
                                <a:pt x="590701" y="334928"/>
                              </a:lnTo>
                              <a:lnTo>
                                <a:pt x="588732" y="338318"/>
                              </a:lnTo>
                              <a:lnTo>
                                <a:pt x="584993" y="340805"/>
                              </a:lnTo>
                              <a:lnTo>
                                <a:pt x="584442" y="341825"/>
                              </a:lnTo>
                              <a:lnTo>
                                <a:pt x="584259" y="343173"/>
                              </a:lnTo>
                              <a:lnTo>
                                <a:pt x="585064" y="345104"/>
                              </a:lnTo>
                              <a:lnTo>
                                <a:pt x="585739" y="346153"/>
                              </a:lnTo>
                              <a:lnTo>
                                <a:pt x="587362" y="348345"/>
                              </a:lnTo>
                              <a:lnTo>
                                <a:pt x="587989" y="349630"/>
                              </a:lnTo>
                              <a:lnTo>
                                <a:pt x="588101" y="351934"/>
                              </a:lnTo>
                              <a:lnTo>
                                <a:pt x="587743" y="354928"/>
                              </a:lnTo>
                              <a:lnTo>
                                <a:pt x="585538" y="362638"/>
                              </a:lnTo>
                              <a:lnTo>
                                <a:pt x="584214" y="365953"/>
                              </a:lnTo>
                              <a:lnTo>
                                <a:pt x="580244" y="373913"/>
                              </a:lnTo>
                              <a:lnTo>
                                <a:pt x="579790" y="375255"/>
                              </a:lnTo>
                              <a:lnTo>
                                <a:pt x="579725" y="376972"/>
                              </a:lnTo>
                              <a:lnTo>
                                <a:pt x="580488" y="379391"/>
                              </a:lnTo>
                              <a:lnTo>
                                <a:pt x="580373" y="381301"/>
                              </a:lnTo>
                              <a:lnTo>
                                <a:pt x="579668" y="383446"/>
                              </a:lnTo>
                              <a:lnTo>
                                <a:pt x="579181" y="385647"/>
                              </a:lnTo>
                              <a:lnTo>
                                <a:pt x="579990" y="389913"/>
                              </a:lnTo>
                              <a:lnTo>
                                <a:pt x="580648" y="392411"/>
                              </a:lnTo>
                              <a:lnTo>
                                <a:pt x="581236" y="394288"/>
                              </a:lnTo>
                              <a:lnTo>
                                <a:pt x="581442" y="396055"/>
                              </a:lnTo>
                              <a:lnTo>
                                <a:pt x="581063" y="398238"/>
                              </a:lnTo>
                              <a:lnTo>
                                <a:pt x="576863" y="405953"/>
                              </a:lnTo>
                              <a:lnTo>
                                <a:pt x="575960" y="408888"/>
                              </a:lnTo>
                              <a:lnTo>
                                <a:pt x="575620" y="410491"/>
                              </a:lnTo>
                              <a:lnTo>
                                <a:pt x="574723" y="413706"/>
                              </a:lnTo>
                              <a:lnTo>
                                <a:pt x="572533" y="419481"/>
                              </a:lnTo>
                              <a:lnTo>
                                <a:pt x="572081" y="420969"/>
                              </a:lnTo>
                              <a:lnTo>
                                <a:pt x="571828" y="423945"/>
                              </a:lnTo>
                              <a:lnTo>
                                <a:pt x="572093" y="428153"/>
                              </a:lnTo>
                              <a:lnTo>
                                <a:pt x="573282" y="436888"/>
                              </a:lnTo>
                              <a:lnTo>
                                <a:pt x="575258" y="440019"/>
                              </a:lnTo>
                              <a:lnTo>
                                <a:pt x="577196" y="441598"/>
                              </a:lnTo>
                              <a:lnTo>
                                <a:pt x="580621" y="441840"/>
                              </a:lnTo>
                              <a:lnTo>
                                <a:pt x="581953" y="443049"/>
                              </a:lnTo>
                              <a:lnTo>
                                <a:pt x="583084" y="444854"/>
                              </a:lnTo>
                              <a:lnTo>
                                <a:pt x="584356" y="448016"/>
                              </a:lnTo>
                              <a:lnTo>
                                <a:pt x="586437" y="450919"/>
                              </a:lnTo>
                              <a:lnTo>
                                <a:pt x="587326" y="451755"/>
                              </a:lnTo>
                              <a:lnTo>
                                <a:pt x="586830" y="453600"/>
                              </a:lnTo>
                              <a:lnTo>
                                <a:pt x="586315" y="454765"/>
                              </a:lnTo>
                              <a:lnTo>
                                <a:pt x="578492" y="463442"/>
                              </a:lnTo>
                              <a:lnTo>
                                <a:pt x="574283" y="477940"/>
                              </a:lnTo>
                              <a:lnTo>
                                <a:pt x="571778" y="482230"/>
                              </a:lnTo>
                              <a:lnTo>
                                <a:pt x="571172" y="484136"/>
                              </a:lnTo>
                              <a:lnTo>
                                <a:pt x="570991" y="485618"/>
                              </a:lnTo>
                              <a:lnTo>
                                <a:pt x="574197" y="494543"/>
                              </a:lnTo>
                              <a:lnTo>
                                <a:pt x="577516" y="501247"/>
                              </a:lnTo>
                              <a:lnTo>
                                <a:pt x="578639" y="502697"/>
                              </a:lnTo>
                              <a:lnTo>
                                <a:pt x="588128" y="511674"/>
                              </a:lnTo>
                              <a:lnTo>
                                <a:pt x="590657" y="519223"/>
                              </a:lnTo>
                              <a:lnTo>
                                <a:pt x="591958" y="521201"/>
                              </a:lnTo>
                              <a:lnTo>
                                <a:pt x="593464" y="522612"/>
                              </a:lnTo>
                              <a:lnTo>
                                <a:pt x="600571" y="525937"/>
                              </a:lnTo>
                              <a:lnTo>
                                <a:pt x="607284" y="532908"/>
                              </a:lnTo>
                              <a:lnTo>
                                <a:pt x="629914" y="562065"/>
                              </a:lnTo>
                              <a:lnTo>
                                <a:pt x="630907" y="565941"/>
                              </a:lnTo>
                              <a:lnTo>
                                <a:pt x="631055" y="567386"/>
                              </a:lnTo>
                              <a:lnTo>
                                <a:pt x="631104" y="569234"/>
                              </a:lnTo>
                              <a:lnTo>
                                <a:pt x="631507" y="572104"/>
                              </a:lnTo>
                              <a:lnTo>
                                <a:pt x="633529" y="574327"/>
                              </a:lnTo>
                              <a:lnTo>
                                <a:pt x="636604" y="577100"/>
                              </a:lnTo>
                              <a:lnTo>
                                <a:pt x="647435" y="584129"/>
                              </a:lnTo>
                              <a:lnTo>
                                <a:pt x="651539" y="587861"/>
                              </a:lnTo>
                              <a:lnTo>
                                <a:pt x="653252" y="588612"/>
                              </a:lnTo>
                              <a:lnTo>
                                <a:pt x="655447" y="589026"/>
                              </a:lnTo>
                              <a:lnTo>
                                <a:pt x="659643" y="588763"/>
                              </a:lnTo>
                              <a:lnTo>
                                <a:pt x="661752" y="588026"/>
                              </a:lnTo>
                              <a:lnTo>
                                <a:pt x="663140" y="586894"/>
                              </a:lnTo>
                              <a:lnTo>
                                <a:pt x="664262" y="584055"/>
                              </a:lnTo>
                              <a:lnTo>
                                <a:pt x="665047" y="582820"/>
                              </a:lnTo>
                              <a:lnTo>
                                <a:pt x="666061" y="582023"/>
                              </a:lnTo>
                              <a:lnTo>
                                <a:pt x="667473" y="581749"/>
                              </a:lnTo>
                              <a:lnTo>
                                <a:pt x="669243" y="582586"/>
                              </a:lnTo>
                              <a:lnTo>
                                <a:pt x="671325" y="584185"/>
                              </a:lnTo>
                              <a:lnTo>
                                <a:pt x="678683" y="593468"/>
                              </a:lnTo>
                              <a:lnTo>
                                <a:pt x="695552" y="605925"/>
                              </a:lnTo>
                              <a:lnTo>
                                <a:pt x="701714" y="609281"/>
                              </a:lnTo>
                              <a:lnTo>
                                <a:pt x="718054" y="612408"/>
                              </a:lnTo>
                              <a:lnTo>
                                <a:pt x="722822" y="607388"/>
                              </a:lnTo>
                              <a:lnTo>
                                <a:pt x="727211" y="604360"/>
                              </a:lnTo>
                              <a:lnTo>
                                <a:pt x="731427" y="602252"/>
                              </a:lnTo>
                              <a:lnTo>
                                <a:pt x="732951" y="600270"/>
                              </a:lnTo>
                              <a:lnTo>
                                <a:pt x="733658" y="598369"/>
                              </a:lnTo>
                              <a:lnTo>
                                <a:pt x="733716" y="596698"/>
                              </a:lnTo>
                              <a:lnTo>
                                <a:pt x="734165" y="595309"/>
                              </a:lnTo>
                              <a:lnTo>
                                <a:pt x="736342" y="595066"/>
                              </a:lnTo>
                              <a:lnTo>
                                <a:pt x="738367" y="595182"/>
                              </a:lnTo>
                              <a:lnTo>
                                <a:pt x="752221" y="602800"/>
                              </a:lnTo>
                              <a:lnTo>
                                <a:pt x="784308" y="621333"/>
                              </a:lnTo>
                              <a:lnTo>
                                <a:pt x="788220" y="622241"/>
                              </a:lnTo>
                              <a:lnTo>
                                <a:pt x="801781" y="623367"/>
                              </a:lnTo>
                              <a:lnTo>
                                <a:pt x="807204" y="626945"/>
                              </a:lnTo>
                              <a:lnTo>
                                <a:pt x="809131" y="630621"/>
                              </a:lnTo>
                              <a:lnTo>
                                <a:pt x="812126" y="639511"/>
                              </a:lnTo>
                              <a:lnTo>
                                <a:pt x="813914" y="640635"/>
                              </a:lnTo>
                              <a:lnTo>
                                <a:pt x="816725" y="641237"/>
                              </a:lnTo>
                              <a:lnTo>
                                <a:pt x="832930" y="640899"/>
                              </a:lnTo>
                              <a:lnTo>
                                <a:pt x="840190" y="641965"/>
                              </a:lnTo>
                              <a:lnTo>
                                <a:pt x="844080" y="643681"/>
                              </a:lnTo>
                              <a:lnTo>
                                <a:pt x="848479" y="647404"/>
                              </a:lnTo>
                              <a:lnTo>
                                <a:pt x="850622" y="650242"/>
                              </a:lnTo>
                              <a:lnTo>
                                <a:pt x="852264" y="653394"/>
                              </a:lnTo>
                              <a:lnTo>
                                <a:pt x="854928" y="655977"/>
                              </a:lnTo>
                              <a:lnTo>
                                <a:pt x="875244" y="669236"/>
                              </a:lnTo>
                              <a:lnTo>
                                <a:pt x="881848" y="671572"/>
                              </a:lnTo>
                              <a:lnTo>
                                <a:pt x="905074" y="667919"/>
                              </a:lnTo>
                              <a:lnTo>
                                <a:pt x="907611" y="668358"/>
                              </a:lnTo>
                              <a:lnTo>
                                <a:pt x="910900" y="672318"/>
                              </a:lnTo>
                              <a:lnTo>
                                <a:pt x="912765" y="673847"/>
                              </a:lnTo>
                              <a:lnTo>
                                <a:pt x="915442" y="675079"/>
                              </a:lnTo>
                              <a:lnTo>
                                <a:pt x="916882" y="672570"/>
                              </a:lnTo>
                              <a:lnTo>
                                <a:pt x="919464" y="666884"/>
                              </a:lnTo>
                              <a:lnTo>
                                <a:pt x="921535" y="665121"/>
                              </a:lnTo>
                              <a:lnTo>
                                <a:pt x="923435" y="664666"/>
                              </a:lnTo>
                              <a:lnTo>
                                <a:pt x="935249" y="665077"/>
                              </a:lnTo>
                              <a:lnTo>
                                <a:pt x="942034" y="667718"/>
                              </a:lnTo>
                              <a:lnTo>
                                <a:pt x="939243" y="674969"/>
                              </a:lnTo>
                              <a:lnTo>
                                <a:pt x="927646" y="689114"/>
                              </a:lnTo>
                              <a:lnTo>
                                <a:pt x="917553" y="706677"/>
                              </a:lnTo>
                              <a:lnTo>
                                <a:pt x="915728" y="710707"/>
                              </a:lnTo>
                              <a:lnTo>
                                <a:pt x="915384" y="714744"/>
                              </a:lnTo>
                              <a:lnTo>
                                <a:pt x="916223" y="729900"/>
                              </a:lnTo>
                              <a:lnTo>
                                <a:pt x="916985" y="734144"/>
                              </a:lnTo>
                              <a:lnTo>
                                <a:pt x="919250" y="740377"/>
                              </a:lnTo>
                              <a:lnTo>
                                <a:pt x="922923" y="746021"/>
                              </a:lnTo>
                              <a:lnTo>
                                <a:pt x="925692" y="752439"/>
                              </a:lnTo>
                              <a:lnTo>
                                <a:pt x="924796" y="759320"/>
                              </a:lnTo>
                              <a:lnTo>
                                <a:pt x="915414" y="773245"/>
                              </a:lnTo>
                              <a:lnTo>
                                <a:pt x="894780" y="790798"/>
                              </a:lnTo>
                              <a:lnTo>
                                <a:pt x="891972" y="793829"/>
                              </a:lnTo>
                              <a:lnTo>
                                <a:pt x="885136" y="807411"/>
                              </a:lnTo>
                              <a:lnTo>
                                <a:pt x="878752" y="806012"/>
                              </a:lnTo>
                              <a:lnTo>
                                <a:pt x="871030" y="798420"/>
                              </a:lnTo>
                              <a:lnTo>
                                <a:pt x="868267" y="796565"/>
                              </a:lnTo>
                              <a:lnTo>
                                <a:pt x="865924" y="795730"/>
                              </a:lnTo>
                              <a:lnTo>
                                <a:pt x="863427" y="796735"/>
                              </a:lnTo>
                              <a:lnTo>
                                <a:pt x="861815" y="797854"/>
                              </a:lnTo>
                              <a:lnTo>
                                <a:pt x="859642" y="800266"/>
                              </a:lnTo>
                              <a:lnTo>
                                <a:pt x="855142" y="801252"/>
                              </a:lnTo>
                              <a:lnTo>
                                <a:pt x="850080" y="795541"/>
                              </a:lnTo>
                              <a:lnTo>
                                <a:pt x="842042" y="791749"/>
                              </a:lnTo>
                              <a:lnTo>
                                <a:pt x="837729" y="791171"/>
                              </a:lnTo>
                              <a:lnTo>
                                <a:pt x="832309" y="789329"/>
                              </a:lnTo>
                              <a:lnTo>
                                <a:pt x="827695" y="786336"/>
                              </a:lnTo>
                              <a:lnTo>
                                <a:pt x="823529" y="778075"/>
                              </a:lnTo>
                              <a:lnTo>
                                <a:pt x="813286" y="779422"/>
                              </a:lnTo>
                              <a:lnTo>
                                <a:pt x="810278" y="784401"/>
                              </a:lnTo>
                              <a:lnTo>
                                <a:pt x="792238" y="800513"/>
                              </a:lnTo>
                              <a:lnTo>
                                <a:pt x="785522" y="803968"/>
                              </a:lnTo>
                              <a:lnTo>
                                <a:pt x="774963" y="799734"/>
                              </a:lnTo>
                              <a:lnTo>
                                <a:pt x="761816" y="798312"/>
                              </a:lnTo>
                              <a:lnTo>
                                <a:pt x="756685" y="801487"/>
                              </a:lnTo>
                              <a:lnTo>
                                <a:pt x="753278" y="807654"/>
                              </a:lnTo>
                              <a:lnTo>
                                <a:pt x="750751" y="813260"/>
                              </a:lnTo>
                              <a:lnTo>
                                <a:pt x="748202" y="816354"/>
                              </a:lnTo>
                              <a:lnTo>
                                <a:pt x="743573" y="819894"/>
                              </a:lnTo>
                              <a:lnTo>
                                <a:pt x="741058" y="820533"/>
                              </a:lnTo>
                              <a:lnTo>
                                <a:pt x="739450" y="820182"/>
                              </a:lnTo>
                              <a:lnTo>
                                <a:pt x="738749" y="818887"/>
                              </a:lnTo>
                              <a:lnTo>
                                <a:pt x="737779" y="817764"/>
                              </a:lnTo>
                              <a:lnTo>
                                <a:pt x="736148" y="817250"/>
                              </a:lnTo>
                              <a:lnTo>
                                <a:pt x="702124" y="824251"/>
                              </a:lnTo>
                              <a:lnTo>
                                <a:pt x="697516" y="821072"/>
                              </a:lnTo>
                              <a:lnTo>
                                <a:pt x="671512" y="820324"/>
                              </a:lnTo>
                              <a:lnTo>
                                <a:pt x="669100" y="820715"/>
                              </a:lnTo>
                              <a:lnTo>
                                <a:pt x="665943" y="822131"/>
                              </a:lnTo>
                              <a:lnTo>
                                <a:pt x="664814" y="833190"/>
                              </a:lnTo>
                              <a:lnTo>
                                <a:pt x="664321" y="835318"/>
                              </a:lnTo>
                              <a:lnTo>
                                <a:pt x="663290" y="837933"/>
                              </a:lnTo>
                              <a:lnTo>
                                <a:pt x="661826" y="838830"/>
                              </a:lnTo>
                              <a:lnTo>
                                <a:pt x="635530" y="842222"/>
                              </a:lnTo>
                              <a:lnTo>
                                <a:pt x="617834" y="851548"/>
                              </a:lnTo>
                              <a:lnTo>
                                <a:pt x="614928" y="852213"/>
                              </a:lnTo>
                              <a:lnTo>
                                <a:pt x="604096" y="851272"/>
                              </a:lnTo>
                              <a:lnTo>
                                <a:pt x="598642" y="849220"/>
                              </a:lnTo>
                              <a:lnTo>
                                <a:pt x="595157" y="847296"/>
                              </a:lnTo>
                              <a:lnTo>
                                <a:pt x="592602" y="846517"/>
                              </a:lnTo>
                              <a:lnTo>
                                <a:pt x="591575" y="847354"/>
                              </a:lnTo>
                              <a:lnTo>
                                <a:pt x="591054" y="848608"/>
                              </a:lnTo>
                              <a:lnTo>
                                <a:pt x="590727" y="851010"/>
                              </a:lnTo>
                              <a:lnTo>
                                <a:pt x="590138" y="853982"/>
                              </a:lnTo>
                              <a:lnTo>
                                <a:pt x="589625" y="855533"/>
                              </a:lnTo>
                              <a:lnTo>
                                <a:pt x="589102" y="856726"/>
                              </a:lnTo>
                              <a:lnTo>
                                <a:pt x="588192" y="857857"/>
                              </a:lnTo>
                              <a:lnTo>
                                <a:pt x="578845" y="865963"/>
                              </a:lnTo>
                              <a:lnTo>
                                <a:pt x="579486" y="892687"/>
                              </a:lnTo>
                              <a:lnTo>
                                <a:pt x="577992" y="899508"/>
                              </a:lnTo>
                              <a:lnTo>
                                <a:pt x="576775" y="900187"/>
                              </a:lnTo>
                              <a:lnTo>
                                <a:pt x="575636" y="901070"/>
                              </a:lnTo>
                              <a:lnTo>
                                <a:pt x="574777" y="902127"/>
                              </a:lnTo>
                              <a:lnTo>
                                <a:pt x="572769" y="905987"/>
                              </a:lnTo>
                              <a:lnTo>
                                <a:pt x="571910" y="907042"/>
                              </a:lnTo>
                              <a:lnTo>
                                <a:pt x="567945" y="909974"/>
                              </a:lnTo>
                              <a:lnTo>
                                <a:pt x="566277" y="911875"/>
                              </a:lnTo>
                              <a:lnTo>
                                <a:pt x="566039" y="913537"/>
                              </a:lnTo>
                              <a:lnTo>
                                <a:pt x="566300" y="915216"/>
                              </a:lnTo>
                              <a:lnTo>
                                <a:pt x="566780" y="916845"/>
                              </a:lnTo>
                              <a:lnTo>
                                <a:pt x="566938" y="923567"/>
                              </a:lnTo>
                              <a:lnTo>
                                <a:pt x="567197" y="925187"/>
                              </a:lnTo>
                              <a:lnTo>
                                <a:pt x="567780" y="926444"/>
                              </a:lnTo>
                              <a:lnTo>
                                <a:pt x="568636" y="927562"/>
                              </a:lnTo>
                              <a:lnTo>
                                <a:pt x="570501" y="931628"/>
                              </a:lnTo>
                              <a:lnTo>
                                <a:pt x="572025" y="944614"/>
                              </a:lnTo>
                              <a:lnTo>
                                <a:pt x="571911" y="953870"/>
                              </a:lnTo>
                              <a:lnTo>
                                <a:pt x="572394" y="955543"/>
                              </a:lnTo>
                              <a:lnTo>
                                <a:pt x="573459" y="958475"/>
                              </a:lnTo>
                              <a:lnTo>
                                <a:pt x="575024" y="961423"/>
                              </a:lnTo>
                              <a:lnTo>
                                <a:pt x="577495" y="967499"/>
                              </a:lnTo>
                              <a:lnTo>
                                <a:pt x="578154" y="971948"/>
                              </a:lnTo>
                              <a:lnTo>
                                <a:pt x="578139" y="975953"/>
                              </a:lnTo>
                              <a:lnTo>
                                <a:pt x="577715" y="979069"/>
                              </a:lnTo>
                              <a:lnTo>
                                <a:pt x="577266" y="981177"/>
                              </a:lnTo>
                              <a:lnTo>
                                <a:pt x="576748" y="982697"/>
                              </a:lnTo>
                              <a:lnTo>
                                <a:pt x="576001" y="983897"/>
                              </a:lnTo>
                              <a:lnTo>
                                <a:pt x="574857" y="984752"/>
                              </a:lnTo>
                              <a:lnTo>
                                <a:pt x="573594" y="985255"/>
                              </a:lnTo>
                              <a:lnTo>
                                <a:pt x="568395" y="985674"/>
                              </a:lnTo>
                              <a:lnTo>
                                <a:pt x="566373" y="986932"/>
                              </a:lnTo>
                              <a:lnTo>
                                <a:pt x="564158" y="989378"/>
                              </a:lnTo>
                              <a:lnTo>
                                <a:pt x="561033" y="995659"/>
                              </a:lnTo>
                              <a:lnTo>
                                <a:pt x="559931" y="999174"/>
                              </a:lnTo>
                              <a:lnTo>
                                <a:pt x="559552" y="1001992"/>
                              </a:lnTo>
                              <a:lnTo>
                                <a:pt x="559699" y="1003555"/>
                              </a:lnTo>
                              <a:lnTo>
                                <a:pt x="559913" y="1004792"/>
                              </a:lnTo>
                              <a:lnTo>
                                <a:pt x="560155" y="1005672"/>
                              </a:lnTo>
                              <a:lnTo>
                                <a:pt x="560625" y="1006813"/>
                              </a:lnTo>
                              <a:lnTo>
                                <a:pt x="561320" y="1008070"/>
                              </a:lnTo>
                              <a:lnTo>
                                <a:pt x="562639" y="1012325"/>
                              </a:lnTo>
                              <a:lnTo>
                                <a:pt x="563412" y="1024103"/>
                              </a:lnTo>
                              <a:lnTo>
                                <a:pt x="570509" y="1033280"/>
                              </a:lnTo>
                              <a:lnTo>
                                <a:pt x="571977" y="1039024"/>
                              </a:lnTo>
                              <a:lnTo>
                                <a:pt x="573589" y="1055615"/>
                              </a:lnTo>
                              <a:lnTo>
                                <a:pt x="573408" y="1057365"/>
                              </a:lnTo>
                              <a:lnTo>
                                <a:pt x="573054" y="1058851"/>
                              </a:lnTo>
                              <a:lnTo>
                                <a:pt x="572590" y="1060385"/>
                              </a:lnTo>
                              <a:lnTo>
                                <a:pt x="572012" y="1061802"/>
                              </a:lnTo>
                              <a:lnTo>
                                <a:pt x="570512" y="1064231"/>
                              </a:lnTo>
                              <a:lnTo>
                                <a:pt x="568410" y="1067073"/>
                              </a:lnTo>
                              <a:lnTo>
                                <a:pt x="568679" y="1071430"/>
                              </a:lnTo>
                              <a:lnTo>
                                <a:pt x="572047" y="1072785"/>
                              </a:lnTo>
                              <a:lnTo>
                                <a:pt x="579819" y="1074565"/>
                              </a:lnTo>
                              <a:lnTo>
                                <a:pt x="578520" y="1090178"/>
                              </a:lnTo>
                              <a:lnTo>
                                <a:pt x="582074" y="1096891"/>
                              </a:lnTo>
                              <a:lnTo>
                                <a:pt x="588681" y="1102366"/>
                              </a:lnTo>
                              <a:lnTo>
                                <a:pt x="590232" y="1104354"/>
                              </a:lnTo>
                              <a:lnTo>
                                <a:pt x="590791" y="1106765"/>
                              </a:lnTo>
                              <a:lnTo>
                                <a:pt x="590682" y="1109161"/>
                              </a:lnTo>
                              <a:lnTo>
                                <a:pt x="591797" y="1113835"/>
                              </a:lnTo>
                              <a:lnTo>
                                <a:pt x="593072" y="1115873"/>
                              </a:lnTo>
                              <a:lnTo>
                                <a:pt x="594663" y="1117166"/>
                              </a:lnTo>
                              <a:lnTo>
                                <a:pt x="609786" y="1119780"/>
                              </a:lnTo>
                              <a:lnTo>
                                <a:pt x="610618" y="1124091"/>
                              </a:lnTo>
                              <a:lnTo>
                                <a:pt x="610147" y="1125329"/>
                              </a:lnTo>
                              <a:lnTo>
                                <a:pt x="604694" y="1135427"/>
                              </a:lnTo>
                              <a:lnTo>
                                <a:pt x="603184" y="1143565"/>
                              </a:lnTo>
                              <a:lnTo>
                                <a:pt x="603162" y="1147232"/>
                              </a:lnTo>
                              <a:lnTo>
                                <a:pt x="603991" y="1149191"/>
                              </a:lnTo>
                              <a:lnTo>
                                <a:pt x="609793" y="1151516"/>
                              </a:lnTo>
                              <a:lnTo>
                                <a:pt x="611385" y="1152734"/>
                              </a:lnTo>
                              <a:lnTo>
                                <a:pt x="612877" y="1154412"/>
                              </a:lnTo>
                              <a:lnTo>
                                <a:pt x="614639" y="1157973"/>
                              </a:lnTo>
                              <a:lnTo>
                                <a:pt x="614918" y="1160214"/>
                              </a:lnTo>
                              <a:lnTo>
                                <a:pt x="614740" y="1161993"/>
                              </a:lnTo>
                              <a:lnTo>
                                <a:pt x="606707" y="1177949"/>
                              </a:lnTo>
                              <a:lnTo>
                                <a:pt x="604481" y="1181255"/>
                              </a:lnTo>
                              <a:lnTo>
                                <a:pt x="594521" y="1194269"/>
                              </a:lnTo>
                              <a:lnTo>
                                <a:pt x="593908" y="1198985"/>
                              </a:lnTo>
                              <a:lnTo>
                                <a:pt x="595423" y="1203872"/>
                              </a:lnTo>
                              <a:lnTo>
                                <a:pt x="589019" y="1209451"/>
                              </a:lnTo>
                              <a:lnTo>
                                <a:pt x="586051" y="1209256"/>
                              </a:lnTo>
                              <a:lnTo>
                                <a:pt x="583291" y="1204444"/>
                              </a:lnTo>
                              <a:lnTo>
                                <a:pt x="580562" y="1202453"/>
                              </a:lnTo>
                              <a:lnTo>
                                <a:pt x="573818" y="1196019"/>
                              </a:lnTo>
                              <a:lnTo>
                                <a:pt x="571676" y="1195227"/>
                              </a:lnTo>
                              <a:lnTo>
                                <a:pt x="570056" y="1195236"/>
                              </a:lnTo>
                              <a:lnTo>
                                <a:pt x="567163" y="1198140"/>
                              </a:lnTo>
                              <a:lnTo>
                                <a:pt x="563894" y="1200151"/>
                              </a:lnTo>
                              <a:lnTo>
                                <a:pt x="561726" y="1200646"/>
                              </a:lnTo>
                              <a:lnTo>
                                <a:pt x="559826" y="1200616"/>
                              </a:lnTo>
                              <a:lnTo>
                                <a:pt x="540785" y="1194421"/>
                              </a:lnTo>
                              <a:lnTo>
                                <a:pt x="537992" y="1194424"/>
                              </a:lnTo>
                              <a:lnTo>
                                <a:pt x="536778" y="1195101"/>
                              </a:lnTo>
                              <a:lnTo>
                                <a:pt x="530343" y="1197165"/>
                              </a:lnTo>
                              <a:lnTo>
                                <a:pt x="518072" y="1198965"/>
                              </a:lnTo>
                              <a:lnTo>
                                <a:pt x="515780" y="1198865"/>
                              </a:lnTo>
                              <a:lnTo>
                                <a:pt x="514810" y="1197910"/>
                              </a:lnTo>
                              <a:lnTo>
                                <a:pt x="514673" y="1196702"/>
                              </a:lnTo>
                              <a:lnTo>
                                <a:pt x="513921" y="1192875"/>
                              </a:lnTo>
                              <a:lnTo>
                                <a:pt x="502046" y="1186739"/>
                              </a:lnTo>
                              <a:lnTo>
                                <a:pt x="500565" y="1185336"/>
                              </a:lnTo>
                              <a:lnTo>
                                <a:pt x="498785" y="1182933"/>
                              </a:lnTo>
                              <a:lnTo>
                                <a:pt x="498234" y="1180550"/>
                              </a:lnTo>
                              <a:lnTo>
                                <a:pt x="496529" y="1176358"/>
                              </a:lnTo>
                              <a:lnTo>
                                <a:pt x="494363" y="1174155"/>
                              </a:lnTo>
                              <a:lnTo>
                                <a:pt x="491127" y="1171472"/>
                              </a:lnTo>
                              <a:lnTo>
                                <a:pt x="473379" y="1163831"/>
                              </a:lnTo>
                              <a:lnTo>
                                <a:pt x="465399" y="1157942"/>
                              </a:lnTo>
                              <a:lnTo>
                                <a:pt x="461183" y="1157194"/>
                              </a:lnTo>
                              <a:lnTo>
                                <a:pt x="457963" y="1157965"/>
                              </a:lnTo>
                              <a:lnTo>
                                <a:pt x="428989" y="1160659"/>
                              </a:lnTo>
                              <a:lnTo>
                                <a:pt x="424480" y="1164319"/>
                              </a:lnTo>
                              <a:lnTo>
                                <a:pt x="421895" y="1163269"/>
                              </a:lnTo>
                              <a:lnTo>
                                <a:pt x="419396" y="1161747"/>
                              </a:lnTo>
                              <a:lnTo>
                                <a:pt x="417862" y="1160207"/>
                              </a:lnTo>
                              <a:lnTo>
                                <a:pt x="416945" y="1158805"/>
                              </a:lnTo>
                              <a:lnTo>
                                <a:pt x="416419" y="1157424"/>
                              </a:lnTo>
                              <a:lnTo>
                                <a:pt x="415442" y="1152595"/>
                              </a:lnTo>
                              <a:lnTo>
                                <a:pt x="414914" y="1151066"/>
                              </a:lnTo>
                              <a:lnTo>
                                <a:pt x="412677" y="1147441"/>
                              </a:lnTo>
                              <a:lnTo>
                                <a:pt x="410681" y="1144859"/>
                              </a:lnTo>
                              <a:lnTo>
                                <a:pt x="409550" y="1140696"/>
                              </a:lnTo>
                              <a:lnTo>
                                <a:pt x="406279" y="1135254"/>
                              </a:lnTo>
                              <a:lnTo>
                                <a:pt x="405734" y="1129439"/>
                              </a:lnTo>
                              <a:lnTo>
                                <a:pt x="405585" y="1123961"/>
                              </a:lnTo>
                              <a:lnTo>
                                <a:pt x="404707" y="1121462"/>
                              </a:lnTo>
                              <a:lnTo>
                                <a:pt x="403039" y="1119466"/>
                              </a:lnTo>
                              <a:lnTo>
                                <a:pt x="397402" y="1115424"/>
                              </a:lnTo>
                              <a:lnTo>
                                <a:pt x="395272" y="1114572"/>
                              </a:lnTo>
                              <a:lnTo>
                                <a:pt x="393596" y="1114259"/>
                              </a:lnTo>
                              <a:lnTo>
                                <a:pt x="386443" y="1116077"/>
                              </a:lnTo>
                              <a:lnTo>
                                <a:pt x="383512" y="1117338"/>
                              </a:lnTo>
                              <a:lnTo>
                                <a:pt x="380882" y="1117676"/>
                              </a:lnTo>
                              <a:lnTo>
                                <a:pt x="373687" y="1116964"/>
                              </a:lnTo>
                              <a:lnTo>
                                <a:pt x="364287" y="1117614"/>
                              </a:lnTo>
                              <a:lnTo>
                                <a:pt x="347699" y="1115532"/>
                              </a:lnTo>
                              <a:lnTo>
                                <a:pt x="346146" y="1115970"/>
                              </a:lnTo>
                              <a:lnTo>
                                <a:pt x="343716" y="1117365"/>
                              </a:lnTo>
                              <a:lnTo>
                                <a:pt x="340750" y="1120158"/>
                              </a:lnTo>
                              <a:lnTo>
                                <a:pt x="339574" y="1120987"/>
                              </a:lnTo>
                              <a:lnTo>
                                <a:pt x="338247" y="1121628"/>
                              </a:lnTo>
                              <a:lnTo>
                                <a:pt x="336805" y="1122018"/>
                              </a:lnTo>
                              <a:lnTo>
                                <a:pt x="317117" y="1121290"/>
                              </a:lnTo>
                              <a:lnTo>
                                <a:pt x="315103" y="1120639"/>
                              </a:lnTo>
                              <a:lnTo>
                                <a:pt x="311123" y="1118728"/>
                              </a:lnTo>
                              <a:lnTo>
                                <a:pt x="309886" y="1117858"/>
                              </a:lnTo>
                              <a:lnTo>
                                <a:pt x="308983" y="1116939"/>
                              </a:lnTo>
                              <a:lnTo>
                                <a:pt x="308127" y="1115368"/>
                              </a:lnTo>
                              <a:lnTo>
                                <a:pt x="307554" y="1114120"/>
                              </a:lnTo>
                              <a:lnTo>
                                <a:pt x="306162" y="1110001"/>
                              </a:lnTo>
                              <a:lnTo>
                                <a:pt x="304908" y="1103604"/>
                              </a:lnTo>
                              <a:lnTo>
                                <a:pt x="305174" y="1102655"/>
                              </a:lnTo>
                              <a:lnTo>
                                <a:pt x="305773" y="1101716"/>
                              </a:lnTo>
                              <a:lnTo>
                                <a:pt x="306938" y="1101449"/>
                              </a:lnTo>
                              <a:lnTo>
                                <a:pt x="308321" y="1100765"/>
                              </a:lnTo>
                              <a:lnTo>
                                <a:pt x="308805" y="1099591"/>
                              </a:lnTo>
                              <a:lnTo>
                                <a:pt x="308883" y="1097049"/>
                              </a:lnTo>
                              <a:lnTo>
                                <a:pt x="308674" y="1093933"/>
                              </a:lnTo>
                              <a:lnTo>
                                <a:pt x="308305" y="1091322"/>
                              </a:lnTo>
                              <a:lnTo>
                                <a:pt x="308004" y="1089611"/>
                              </a:lnTo>
                              <a:lnTo>
                                <a:pt x="305957" y="1082162"/>
                              </a:lnTo>
                              <a:lnTo>
                                <a:pt x="298094" y="1069055"/>
                              </a:lnTo>
                              <a:lnTo>
                                <a:pt x="294373" y="1065023"/>
                              </a:lnTo>
                              <a:lnTo>
                                <a:pt x="286612" y="1062138"/>
                              </a:lnTo>
                              <a:lnTo>
                                <a:pt x="278473" y="1056933"/>
                              </a:lnTo>
                              <a:lnTo>
                                <a:pt x="275424" y="1052967"/>
                              </a:lnTo>
                              <a:lnTo>
                                <a:pt x="274279" y="1050173"/>
                              </a:lnTo>
                              <a:lnTo>
                                <a:pt x="275743" y="1047258"/>
                              </a:lnTo>
                              <a:lnTo>
                                <a:pt x="276887" y="1045457"/>
                              </a:lnTo>
                              <a:lnTo>
                                <a:pt x="278987" y="1043110"/>
                              </a:lnTo>
                              <a:lnTo>
                                <a:pt x="281123" y="1042226"/>
                              </a:lnTo>
                              <a:lnTo>
                                <a:pt x="297094" y="1039347"/>
                              </a:lnTo>
                              <a:lnTo>
                                <a:pt x="306091" y="1034070"/>
                              </a:lnTo>
                              <a:lnTo>
                                <a:pt x="310256" y="1030100"/>
                              </a:lnTo>
                              <a:lnTo>
                                <a:pt x="313463" y="1025149"/>
                              </a:lnTo>
                              <a:lnTo>
                                <a:pt x="316417" y="1018059"/>
                              </a:lnTo>
                              <a:lnTo>
                                <a:pt x="295477" y="987659"/>
                              </a:lnTo>
                              <a:lnTo>
                                <a:pt x="285492" y="969285"/>
                              </a:lnTo>
                              <a:lnTo>
                                <a:pt x="266641" y="954740"/>
                              </a:lnTo>
                              <a:lnTo>
                                <a:pt x="257346" y="951686"/>
                              </a:lnTo>
                              <a:lnTo>
                                <a:pt x="224194" y="947145"/>
                              </a:lnTo>
                              <a:lnTo>
                                <a:pt x="209078" y="947621"/>
                              </a:lnTo>
                              <a:lnTo>
                                <a:pt x="153821" y="941304"/>
                              </a:lnTo>
                              <a:lnTo>
                                <a:pt x="144325" y="935966"/>
                              </a:lnTo>
                              <a:lnTo>
                                <a:pt x="141411" y="930489"/>
                              </a:lnTo>
                              <a:lnTo>
                                <a:pt x="141376" y="925614"/>
                              </a:lnTo>
                              <a:lnTo>
                                <a:pt x="141732" y="921355"/>
                              </a:lnTo>
                              <a:lnTo>
                                <a:pt x="143863" y="910523"/>
                              </a:lnTo>
                              <a:lnTo>
                                <a:pt x="143737" y="908307"/>
                              </a:lnTo>
                              <a:lnTo>
                                <a:pt x="143227" y="906611"/>
                              </a:lnTo>
                              <a:lnTo>
                                <a:pt x="139882" y="902189"/>
                              </a:lnTo>
                              <a:lnTo>
                                <a:pt x="135550" y="893440"/>
                              </a:lnTo>
                              <a:lnTo>
                                <a:pt x="134761" y="891112"/>
                              </a:lnTo>
                              <a:lnTo>
                                <a:pt x="134309" y="889518"/>
                              </a:lnTo>
                              <a:lnTo>
                                <a:pt x="134242" y="887923"/>
                              </a:lnTo>
                              <a:lnTo>
                                <a:pt x="135061" y="878652"/>
                              </a:lnTo>
                              <a:lnTo>
                                <a:pt x="134714" y="876305"/>
                              </a:lnTo>
                              <a:lnTo>
                                <a:pt x="133985" y="874656"/>
                              </a:lnTo>
                              <a:lnTo>
                                <a:pt x="132821" y="873835"/>
                              </a:lnTo>
                              <a:lnTo>
                                <a:pt x="131603" y="873106"/>
                              </a:lnTo>
                              <a:lnTo>
                                <a:pt x="129599" y="870517"/>
                              </a:lnTo>
                              <a:lnTo>
                                <a:pt x="127366" y="866485"/>
                              </a:lnTo>
                              <a:lnTo>
                                <a:pt x="123496" y="856580"/>
                              </a:lnTo>
                              <a:lnTo>
                                <a:pt x="122198" y="851889"/>
                              </a:lnTo>
                              <a:lnTo>
                                <a:pt x="121957" y="848668"/>
                              </a:lnTo>
                              <a:lnTo>
                                <a:pt x="122555" y="847336"/>
                              </a:lnTo>
                              <a:lnTo>
                                <a:pt x="123485" y="846398"/>
                              </a:lnTo>
                              <a:lnTo>
                                <a:pt x="124693" y="845784"/>
                              </a:lnTo>
                              <a:lnTo>
                                <a:pt x="126236" y="845833"/>
                              </a:lnTo>
                              <a:lnTo>
                                <a:pt x="127616" y="846209"/>
                              </a:lnTo>
                              <a:lnTo>
                                <a:pt x="130271" y="847638"/>
                              </a:lnTo>
                              <a:lnTo>
                                <a:pt x="131596" y="848059"/>
                              </a:lnTo>
                              <a:lnTo>
                                <a:pt x="133304" y="847942"/>
                              </a:lnTo>
                              <a:lnTo>
                                <a:pt x="134841" y="847105"/>
                              </a:lnTo>
                              <a:lnTo>
                                <a:pt x="136316" y="845234"/>
                              </a:lnTo>
                              <a:lnTo>
                                <a:pt x="136354" y="842779"/>
                              </a:lnTo>
                              <a:lnTo>
                                <a:pt x="135728" y="839947"/>
                              </a:lnTo>
                              <a:lnTo>
                                <a:pt x="133987" y="835083"/>
                              </a:lnTo>
                              <a:lnTo>
                                <a:pt x="132649" y="832920"/>
                              </a:lnTo>
                              <a:lnTo>
                                <a:pt x="131099" y="831704"/>
                              </a:lnTo>
                              <a:lnTo>
                                <a:pt x="126362" y="831588"/>
                              </a:lnTo>
                              <a:lnTo>
                                <a:pt x="114528" y="826713"/>
                              </a:lnTo>
                              <a:lnTo>
                                <a:pt x="110042" y="822277"/>
                              </a:lnTo>
                              <a:lnTo>
                                <a:pt x="101235" y="822492"/>
                              </a:lnTo>
                              <a:lnTo>
                                <a:pt x="99470" y="822072"/>
                              </a:lnTo>
                              <a:lnTo>
                                <a:pt x="96583" y="820921"/>
                              </a:lnTo>
                              <a:lnTo>
                                <a:pt x="88850" y="815792"/>
                              </a:lnTo>
                              <a:lnTo>
                                <a:pt x="85871" y="814476"/>
                              </a:lnTo>
                              <a:lnTo>
                                <a:pt x="83391" y="813749"/>
                              </a:lnTo>
                              <a:lnTo>
                                <a:pt x="51439" y="814718"/>
                              </a:lnTo>
                              <a:lnTo>
                                <a:pt x="45813" y="811163"/>
                              </a:lnTo>
                              <a:lnTo>
                                <a:pt x="35611" y="792608"/>
                              </a:lnTo>
                              <a:lnTo>
                                <a:pt x="35624" y="779396"/>
                              </a:lnTo>
                              <a:lnTo>
                                <a:pt x="35285" y="776354"/>
                              </a:lnTo>
                              <a:lnTo>
                                <a:pt x="33785" y="771245"/>
                              </a:lnTo>
                              <a:lnTo>
                                <a:pt x="32735" y="769093"/>
                              </a:lnTo>
                              <a:lnTo>
                                <a:pt x="31686" y="767573"/>
                              </a:lnTo>
                              <a:lnTo>
                                <a:pt x="27501" y="764053"/>
                              </a:lnTo>
                              <a:lnTo>
                                <a:pt x="26730" y="763198"/>
                              </a:lnTo>
                              <a:lnTo>
                                <a:pt x="24572" y="757471"/>
                              </a:lnTo>
                              <a:lnTo>
                                <a:pt x="21706" y="753460"/>
                              </a:lnTo>
                              <a:lnTo>
                                <a:pt x="21043" y="751865"/>
                              </a:lnTo>
                              <a:lnTo>
                                <a:pt x="19710" y="745899"/>
                              </a:lnTo>
                              <a:lnTo>
                                <a:pt x="18881" y="743655"/>
                              </a:lnTo>
                              <a:lnTo>
                                <a:pt x="17816" y="741945"/>
                              </a:lnTo>
                              <a:lnTo>
                                <a:pt x="16716" y="741090"/>
                              </a:lnTo>
                              <a:lnTo>
                                <a:pt x="14243" y="739558"/>
                              </a:lnTo>
                              <a:lnTo>
                                <a:pt x="12044" y="737820"/>
                              </a:lnTo>
                              <a:lnTo>
                                <a:pt x="10174" y="735725"/>
                              </a:lnTo>
                              <a:lnTo>
                                <a:pt x="9403" y="734575"/>
                              </a:lnTo>
                              <a:lnTo>
                                <a:pt x="7589" y="732511"/>
                              </a:lnTo>
                              <a:lnTo>
                                <a:pt x="5775" y="730889"/>
                              </a:lnTo>
                              <a:lnTo>
                                <a:pt x="5278" y="729529"/>
                              </a:lnTo>
                              <a:lnTo>
                                <a:pt x="4780" y="727137"/>
                              </a:lnTo>
                              <a:lnTo>
                                <a:pt x="3889" y="720194"/>
                              </a:lnTo>
                              <a:lnTo>
                                <a:pt x="3502" y="718481"/>
                              </a:lnTo>
                              <a:lnTo>
                                <a:pt x="3281" y="718038"/>
                              </a:lnTo>
                              <a:lnTo>
                                <a:pt x="3112" y="715290"/>
                              </a:lnTo>
                              <a:lnTo>
                                <a:pt x="3906" y="700955"/>
                              </a:lnTo>
                              <a:lnTo>
                                <a:pt x="3890" y="692591"/>
                              </a:lnTo>
                              <a:lnTo>
                                <a:pt x="4598" y="690964"/>
                              </a:lnTo>
                              <a:lnTo>
                                <a:pt x="6347" y="689100"/>
                              </a:lnTo>
                              <a:lnTo>
                                <a:pt x="11108" y="687050"/>
                              </a:lnTo>
                              <a:lnTo>
                                <a:pt x="12419" y="686042"/>
                              </a:lnTo>
                              <a:lnTo>
                                <a:pt x="13566" y="684592"/>
                              </a:lnTo>
                              <a:lnTo>
                                <a:pt x="14764" y="681900"/>
                              </a:lnTo>
                              <a:lnTo>
                                <a:pt x="15965" y="680390"/>
                              </a:lnTo>
                              <a:lnTo>
                                <a:pt x="17277" y="679352"/>
                              </a:lnTo>
                              <a:lnTo>
                                <a:pt x="19974" y="678237"/>
                              </a:lnTo>
                              <a:lnTo>
                                <a:pt x="21012" y="677362"/>
                              </a:lnTo>
                              <a:lnTo>
                                <a:pt x="21776" y="676103"/>
                              </a:lnTo>
                              <a:lnTo>
                                <a:pt x="22972" y="673249"/>
                              </a:lnTo>
                              <a:lnTo>
                                <a:pt x="23681" y="672095"/>
                              </a:lnTo>
                              <a:lnTo>
                                <a:pt x="24444" y="671177"/>
                              </a:lnTo>
                              <a:lnTo>
                                <a:pt x="24934" y="670435"/>
                              </a:lnTo>
                              <a:lnTo>
                                <a:pt x="25313" y="668661"/>
                              </a:lnTo>
                              <a:lnTo>
                                <a:pt x="25360" y="665853"/>
                              </a:lnTo>
                              <a:lnTo>
                                <a:pt x="24296" y="657169"/>
                              </a:lnTo>
                              <a:lnTo>
                                <a:pt x="23250" y="654423"/>
                              </a:lnTo>
                              <a:lnTo>
                                <a:pt x="22043" y="653216"/>
                              </a:lnTo>
                              <a:lnTo>
                                <a:pt x="16108" y="649210"/>
                              </a:lnTo>
                              <a:lnTo>
                                <a:pt x="15558" y="647822"/>
                              </a:lnTo>
                              <a:lnTo>
                                <a:pt x="15392" y="647026"/>
                              </a:lnTo>
                              <a:lnTo>
                                <a:pt x="16090" y="641468"/>
                              </a:lnTo>
                              <a:lnTo>
                                <a:pt x="17170" y="636205"/>
                              </a:lnTo>
                              <a:lnTo>
                                <a:pt x="19095" y="633836"/>
                              </a:lnTo>
                              <a:lnTo>
                                <a:pt x="20240" y="633065"/>
                              </a:lnTo>
                              <a:lnTo>
                                <a:pt x="25480" y="630686"/>
                              </a:lnTo>
                              <a:lnTo>
                                <a:pt x="26406" y="629678"/>
                              </a:lnTo>
                              <a:lnTo>
                                <a:pt x="26785" y="628376"/>
                              </a:lnTo>
                              <a:lnTo>
                                <a:pt x="26454" y="627461"/>
                              </a:lnTo>
                              <a:lnTo>
                                <a:pt x="25525" y="627331"/>
                              </a:lnTo>
                              <a:lnTo>
                                <a:pt x="23014" y="628062"/>
                              </a:lnTo>
                              <a:lnTo>
                                <a:pt x="21100" y="627698"/>
                              </a:lnTo>
                              <a:lnTo>
                                <a:pt x="19459" y="626564"/>
                              </a:lnTo>
                              <a:lnTo>
                                <a:pt x="17301" y="623275"/>
                              </a:lnTo>
                              <a:lnTo>
                                <a:pt x="16151" y="621934"/>
                              </a:lnTo>
                              <a:lnTo>
                                <a:pt x="7292" y="617521"/>
                              </a:lnTo>
                              <a:lnTo>
                                <a:pt x="6683" y="613177"/>
                              </a:lnTo>
                              <a:lnTo>
                                <a:pt x="6408" y="612261"/>
                              </a:lnTo>
                              <a:lnTo>
                                <a:pt x="5860" y="611228"/>
                              </a:lnTo>
                              <a:lnTo>
                                <a:pt x="1097" y="604693"/>
                              </a:lnTo>
                              <a:lnTo>
                                <a:pt x="549" y="603703"/>
                              </a:lnTo>
                              <a:lnTo>
                                <a:pt x="330" y="603200"/>
                              </a:lnTo>
                              <a:lnTo>
                                <a:pt x="165" y="602670"/>
                              </a:lnTo>
                              <a:lnTo>
                                <a:pt x="0" y="601503"/>
                              </a:lnTo>
                              <a:lnTo>
                                <a:pt x="161" y="600008"/>
                              </a:lnTo>
                              <a:lnTo>
                                <a:pt x="1468" y="598826"/>
                              </a:lnTo>
                              <a:lnTo>
                                <a:pt x="3650" y="597993"/>
                              </a:lnTo>
                              <a:lnTo>
                                <a:pt x="13967" y="599183"/>
                              </a:lnTo>
                              <a:lnTo>
                                <a:pt x="15986" y="598823"/>
                              </a:lnTo>
                              <a:lnTo>
                                <a:pt x="18293" y="597842"/>
                              </a:lnTo>
                              <a:lnTo>
                                <a:pt x="23030" y="593693"/>
                              </a:lnTo>
                              <a:lnTo>
                                <a:pt x="25911" y="589842"/>
                              </a:lnTo>
                              <a:lnTo>
                                <a:pt x="28685" y="586790"/>
                              </a:lnTo>
                              <a:lnTo>
                                <a:pt x="29007" y="585312"/>
                              </a:lnTo>
                              <a:lnTo>
                                <a:pt x="28948" y="583805"/>
                              </a:lnTo>
                              <a:lnTo>
                                <a:pt x="28671" y="582270"/>
                              </a:lnTo>
                              <a:lnTo>
                                <a:pt x="28612" y="580791"/>
                              </a:lnTo>
                              <a:lnTo>
                                <a:pt x="29099" y="579461"/>
                              </a:lnTo>
                              <a:lnTo>
                                <a:pt x="32041" y="578240"/>
                              </a:lnTo>
                              <a:lnTo>
                                <a:pt x="51951" y="575023"/>
                              </a:lnTo>
                              <a:lnTo>
                                <a:pt x="98678" y="574789"/>
                              </a:lnTo>
                              <a:lnTo>
                                <a:pt x="107761" y="571071"/>
                              </a:lnTo>
                              <a:lnTo>
                                <a:pt x="114787" y="569964"/>
                              </a:lnTo>
                              <a:lnTo>
                                <a:pt x="132144" y="570323"/>
                              </a:lnTo>
                              <a:lnTo>
                                <a:pt x="135650" y="570150"/>
                              </a:lnTo>
                              <a:lnTo>
                                <a:pt x="136883" y="569788"/>
                              </a:lnTo>
                              <a:lnTo>
                                <a:pt x="138259" y="569069"/>
                              </a:lnTo>
                              <a:lnTo>
                                <a:pt x="139288" y="568145"/>
                              </a:lnTo>
                              <a:lnTo>
                                <a:pt x="140147" y="566335"/>
                              </a:lnTo>
                              <a:lnTo>
                                <a:pt x="140674" y="563848"/>
                              </a:lnTo>
                              <a:lnTo>
                                <a:pt x="140912" y="559178"/>
                              </a:lnTo>
                              <a:lnTo>
                                <a:pt x="140677" y="556815"/>
                              </a:lnTo>
                              <a:lnTo>
                                <a:pt x="140395" y="555488"/>
                              </a:lnTo>
                              <a:lnTo>
                                <a:pt x="139627" y="554695"/>
                              </a:lnTo>
                              <a:lnTo>
                                <a:pt x="134185" y="550567"/>
                              </a:lnTo>
                              <a:lnTo>
                                <a:pt x="133362" y="549744"/>
                              </a:lnTo>
                              <a:lnTo>
                                <a:pt x="133030" y="549068"/>
                              </a:lnTo>
                              <a:lnTo>
                                <a:pt x="132749" y="547857"/>
                              </a:lnTo>
                              <a:lnTo>
                                <a:pt x="133120" y="546275"/>
                              </a:lnTo>
                              <a:lnTo>
                                <a:pt x="134089" y="544761"/>
                              </a:lnTo>
                              <a:lnTo>
                                <a:pt x="136367" y="543339"/>
                              </a:lnTo>
                              <a:lnTo>
                                <a:pt x="148554" y="539380"/>
                              </a:lnTo>
                              <a:lnTo>
                                <a:pt x="155871" y="535126"/>
                              </a:lnTo>
                              <a:lnTo>
                                <a:pt x="164376" y="527758"/>
                              </a:lnTo>
                              <a:lnTo>
                                <a:pt x="166154" y="525570"/>
                              </a:lnTo>
                              <a:lnTo>
                                <a:pt x="167875" y="523148"/>
                              </a:lnTo>
                              <a:lnTo>
                                <a:pt x="170715" y="517894"/>
                              </a:lnTo>
                              <a:lnTo>
                                <a:pt x="171185" y="515615"/>
                              </a:lnTo>
                              <a:lnTo>
                                <a:pt x="171160" y="512659"/>
                              </a:lnTo>
                              <a:lnTo>
                                <a:pt x="169858" y="506730"/>
                              </a:lnTo>
                              <a:lnTo>
                                <a:pt x="168483" y="504849"/>
                              </a:lnTo>
                              <a:lnTo>
                                <a:pt x="166899" y="504036"/>
                              </a:lnTo>
                              <a:lnTo>
                                <a:pt x="165378" y="504225"/>
                              </a:lnTo>
                              <a:lnTo>
                                <a:pt x="163799" y="503957"/>
                              </a:lnTo>
                              <a:lnTo>
                                <a:pt x="162434" y="503333"/>
                              </a:lnTo>
                              <a:lnTo>
                                <a:pt x="161286" y="502544"/>
                              </a:lnTo>
                              <a:lnTo>
                                <a:pt x="160300" y="501577"/>
                              </a:lnTo>
                              <a:lnTo>
                                <a:pt x="159530" y="500549"/>
                              </a:lnTo>
                              <a:lnTo>
                                <a:pt x="158703" y="499048"/>
                              </a:lnTo>
                              <a:lnTo>
                                <a:pt x="157484" y="496265"/>
                              </a:lnTo>
                              <a:lnTo>
                                <a:pt x="157470" y="494476"/>
                              </a:lnTo>
                              <a:lnTo>
                                <a:pt x="157941" y="492154"/>
                              </a:lnTo>
                              <a:lnTo>
                                <a:pt x="160819" y="485230"/>
                              </a:lnTo>
                              <a:lnTo>
                                <a:pt x="162596" y="483222"/>
                              </a:lnTo>
                              <a:lnTo>
                                <a:pt x="163728" y="482148"/>
                              </a:lnTo>
                              <a:lnTo>
                                <a:pt x="170872" y="478881"/>
                              </a:lnTo>
                              <a:lnTo>
                                <a:pt x="175806" y="477879"/>
                              </a:lnTo>
                              <a:lnTo>
                                <a:pt x="177986" y="476573"/>
                              </a:lnTo>
                              <a:lnTo>
                                <a:pt x="178900" y="475518"/>
                              </a:lnTo>
                              <a:lnTo>
                                <a:pt x="179594" y="474196"/>
                              </a:lnTo>
                              <a:lnTo>
                                <a:pt x="180069" y="472654"/>
                              </a:lnTo>
                              <a:lnTo>
                                <a:pt x="180326" y="470998"/>
                              </a:lnTo>
                              <a:lnTo>
                                <a:pt x="180333" y="465634"/>
                              </a:lnTo>
                              <a:lnTo>
                                <a:pt x="180043" y="463596"/>
                              </a:lnTo>
                              <a:lnTo>
                                <a:pt x="179483" y="461607"/>
                              </a:lnTo>
                              <a:lnTo>
                                <a:pt x="177889" y="459433"/>
                              </a:lnTo>
                              <a:lnTo>
                                <a:pt x="176910" y="459265"/>
                              </a:lnTo>
                              <a:lnTo>
                                <a:pt x="176153" y="459568"/>
                              </a:lnTo>
                              <a:lnTo>
                                <a:pt x="175868" y="460042"/>
                              </a:lnTo>
                              <a:lnTo>
                                <a:pt x="175123" y="461763"/>
                              </a:lnTo>
                              <a:lnTo>
                                <a:pt x="174445" y="462862"/>
                              </a:lnTo>
                              <a:lnTo>
                                <a:pt x="173692" y="463741"/>
                              </a:lnTo>
                              <a:lnTo>
                                <a:pt x="172751" y="463644"/>
                              </a:lnTo>
                              <a:lnTo>
                                <a:pt x="172414" y="462378"/>
                              </a:lnTo>
                              <a:lnTo>
                                <a:pt x="172064" y="459544"/>
                              </a:lnTo>
                              <a:lnTo>
                                <a:pt x="172189" y="455169"/>
                              </a:lnTo>
                              <a:lnTo>
                                <a:pt x="171632" y="453518"/>
                              </a:lnTo>
                              <a:lnTo>
                                <a:pt x="169944" y="452852"/>
                              </a:lnTo>
                              <a:lnTo>
                                <a:pt x="167183" y="453674"/>
                              </a:lnTo>
                              <a:lnTo>
                                <a:pt x="165987" y="453358"/>
                              </a:lnTo>
                              <a:lnTo>
                                <a:pt x="165110" y="452391"/>
                              </a:lnTo>
                              <a:lnTo>
                                <a:pt x="163456" y="449243"/>
                              </a:lnTo>
                              <a:lnTo>
                                <a:pt x="162036" y="448042"/>
                              </a:lnTo>
                              <a:lnTo>
                                <a:pt x="159847" y="445756"/>
                              </a:lnTo>
                              <a:lnTo>
                                <a:pt x="155433" y="438786"/>
                              </a:lnTo>
                              <a:lnTo>
                                <a:pt x="155206" y="437487"/>
                              </a:lnTo>
                              <a:lnTo>
                                <a:pt x="155739" y="436331"/>
                              </a:lnTo>
                              <a:lnTo>
                                <a:pt x="157582" y="434011"/>
                              </a:lnTo>
                              <a:lnTo>
                                <a:pt x="161406" y="430745"/>
                              </a:lnTo>
                              <a:lnTo>
                                <a:pt x="161991" y="429409"/>
                              </a:lnTo>
                              <a:lnTo>
                                <a:pt x="161978" y="427827"/>
                              </a:lnTo>
                              <a:lnTo>
                                <a:pt x="160823" y="425710"/>
                              </a:lnTo>
                              <a:lnTo>
                                <a:pt x="159783" y="424536"/>
                              </a:lnTo>
                              <a:lnTo>
                                <a:pt x="159288" y="423654"/>
                              </a:lnTo>
                              <a:lnTo>
                                <a:pt x="158953" y="422415"/>
                              </a:lnTo>
                              <a:lnTo>
                                <a:pt x="158780" y="421086"/>
                              </a:lnTo>
                              <a:lnTo>
                                <a:pt x="158499" y="419878"/>
                              </a:lnTo>
                              <a:lnTo>
                                <a:pt x="158114" y="419185"/>
                              </a:lnTo>
                              <a:lnTo>
                                <a:pt x="157348" y="418320"/>
                              </a:lnTo>
                              <a:lnTo>
                                <a:pt x="154933" y="416832"/>
                              </a:lnTo>
                              <a:lnTo>
                                <a:pt x="152162" y="415774"/>
                              </a:lnTo>
                              <a:lnTo>
                                <a:pt x="151127" y="415119"/>
                              </a:lnTo>
                              <a:lnTo>
                                <a:pt x="150686" y="414206"/>
                              </a:lnTo>
                              <a:lnTo>
                                <a:pt x="150348" y="412553"/>
                              </a:lnTo>
                              <a:lnTo>
                                <a:pt x="150056" y="409806"/>
                              </a:lnTo>
                              <a:lnTo>
                                <a:pt x="149776" y="408567"/>
                              </a:lnTo>
                              <a:lnTo>
                                <a:pt x="149766" y="407326"/>
                              </a:lnTo>
                              <a:lnTo>
                                <a:pt x="150519" y="406611"/>
                              </a:lnTo>
                              <a:lnTo>
                                <a:pt x="152945" y="405115"/>
                              </a:lnTo>
                              <a:lnTo>
                                <a:pt x="156635" y="403696"/>
                              </a:lnTo>
                              <a:lnTo>
                                <a:pt x="166427" y="402347"/>
                              </a:lnTo>
                              <a:lnTo>
                                <a:pt x="172262" y="400657"/>
                              </a:lnTo>
                              <a:lnTo>
                                <a:pt x="173281" y="399584"/>
                              </a:lnTo>
                              <a:lnTo>
                                <a:pt x="174098" y="397995"/>
                              </a:lnTo>
                              <a:lnTo>
                                <a:pt x="174536" y="394401"/>
                              </a:lnTo>
                              <a:lnTo>
                                <a:pt x="175058" y="392225"/>
                              </a:lnTo>
                              <a:lnTo>
                                <a:pt x="175383" y="390139"/>
                              </a:lnTo>
                              <a:lnTo>
                                <a:pt x="174333" y="387650"/>
                              </a:lnTo>
                              <a:lnTo>
                                <a:pt x="173234" y="385827"/>
                              </a:lnTo>
                              <a:lnTo>
                                <a:pt x="162916" y="377284"/>
                              </a:lnTo>
                              <a:lnTo>
                                <a:pt x="158306" y="375962"/>
                              </a:lnTo>
                              <a:lnTo>
                                <a:pt x="157057" y="375352"/>
                              </a:lnTo>
                              <a:lnTo>
                                <a:pt x="155135" y="374037"/>
                              </a:lnTo>
                              <a:lnTo>
                                <a:pt x="153499" y="372424"/>
                              </a:lnTo>
                              <a:lnTo>
                                <a:pt x="128258" y="339069"/>
                              </a:lnTo>
                              <a:lnTo>
                                <a:pt x="128702" y="332977"/>
                              </a:lnTo>
                              <a:lnTo>
                                <a:pt x="129012" y="330876"/>
                              </a:lnTo>
                              <a:lnTo>
                                <a:pt x="129647" y="329070"/>
                              </a:lnTo>
                              <a:lnTo>
                                <a:pt x="130341" y="327913"/>
                              </a:lnTo>
                              <a:lnTo>
                                <a:pt x="130660" y="327202"/>
                              </a:lnTo>
                              <a:lnTo>
                                <a:pt x="130871" y="326430"/>
                              </a:lnTo>
                              <a:lnTo>
                                <a:pt x="131018" y="324361"/>
                              </a:lnTo>
                              <a:lnTo>
                                <a:pt x="131387" y="323000"/>
                              </a:lnTo>
                              <a:lnTo>
                                <a:pt x="131971" y="321695"/>
                              </a:lnTo>
                              <a:lnTo>
                                <a:pt x="132827" y="320566"/>
                              </a:lnTo>
                              <a:lnTo>
                                <a:pt x="133900" y="319627"/>
                              </a:lnTo>
                              <a:lnTo>
                                <a:pt x="136338" y="318296"/>
                              </a:lnTo>
                              <a:lnTo>
                                <a:pt x="137791" y="317841"/>
                              </a:lnTo>
                              <a:lnTo>
                                <a:pt x="139355" y="317563"/>
                              </a:lnTo>
                              <a:lnTo>
                                <a:pt x="140975" y="317610"/>
                              </a:lnTo>
                              <a:lnTo>
                                <a:pt x="147409" y="319041"/>
                              </a:lnTo>
                              <a:lnTo>
                                <a:pt x="148974" y="318940"/>
                              </a:lnTo>
                              <a:lnTo>
                                <a:pt x="149941" y="318313"/>
                              </a:lnTo>
                              <a:lnTo>
                                <a:pt x="149166" y="315777"/>
                              </a:lnTo>
                              <a:lnTo>
                                <a:pt x="147248" y="312127"/>
                              </a:lnTo>
                              <a:lnTo>
                                <a:pt x="137475" y="296641"/>
                              </a:lnTo>
                              <a:lnTo>
                                <a:pt x="136550" y="295583"/>
                              </a:lnTo>
                              <a:lnTo>
                                <a:pt x="135519" y="294659"/>
                              </a:lnTo>
                              <a:lnTo>
                                <a:pt x="133778" y="292559"/>
                              </a:lnTo>
                              <a:lnTo>
                                <a:pt x="133015" y="291367"/>
                              </a:lnTo>
                              <a:lnTo>
                                <a:pt x="132174" y="289364"/>
                              </a:lnTo>
                              <a:lnTo>
                                <a:pt x="131400" y="286649"/>
                              </a:lnTo>
                              <a:lnTo>
                                <a:pt x="130447" y="281396"/>
                              </a:lnTo>
                              <a:lnTo>
                                <a:pt x="130211" y="278546"/>
                              </a:lnTo>
                              <a:lnTo>
                                <a:pt x="130364" y="269577"/>
                              </a:lnTo>
                              <a:lnTo>
                                <a:pt x="130568" y="268009"/>
                              </a:lnTo>
                              <a:lnTo>
                                <a:pt x="130989" y="266527"/>
                              </a:lnTo>
                              <a:lnTo>
                                <a:pt x="131680" y="265253"/>
                              </a:lnTo>
                              <a:lnTo>
                                <a:pt x="132479" y="264035"/>
                              </a:lnTo>
                              <a:lnTo>
                                <a:pt x="138213" y="257656"/>
                              </a:lnTo>
                              <a:lnTo>
                                <a:pt x="139920" y="255382"/>
                              </a:lnTo>
                              <a:lnTo>
                                <a:pt x="140611" y="254076"/>
                              </a:lnTo>
                              <a:lnTo>
                                <a:pt x="141084" y="252596"/>
                              </a:lnTo>
                              <a:lnTo>
                                <a:pt x="140747" y="250825"/>
                              </a:lnTo>
                              <a:lnTo>
                                <a:pt x="139551" y="249090"/>
                              </a:lnTo>
                              <a:lnTo>
                                <a:pt x="136040" y="247519"/>
                              </a:lnTo>
                              <a:lnTo>
                                <a:pt x="133921" y="247299"/>
                              </a:lnTo>
                              <a:lnTo>
                                <a:pt x="132148" y="247726"/>
                              </a:lnTo>
                              <a:lnTo>
                                <a:pt x="130969" y="248471"/>
                              </a:lnTo>
                              <a:lnTo>
                                <a:pt x="127066" y="252312"/>
                              </a:lnTo>
                              <a:lnTo>
                                <a:pt x="125831" y="252852"/>
                              </a:lnTo>
                              <a:lnTo>
                                <a:pt x="123888" y="252126"/>
                              </a:lnTo>
                              <a:lnTo>
                                <a:pt x="120961" y="249131"/>
                              </a:lnTo>
                              <a:lnTo>
                                <a:pt x="108718" y="230945"/>
                              </a:lnTo>
                              <a:lnTo>
                                <a:pt x="95445" y="204752"/>
                              </a:lnTo>
                              <a:lnTo>
                                <a:pt x="91893" y="197385"/>
                              </a:lnTo>
                              <a:lnTo>
                                <a:pt x="89035" y="195389"/>
                              </a:lnTo>
                              <a:lnTo>
                                <a:pt x="86611" y="194102"/>
                              </a:lnTo>
                              <a:lnTo>
                                <a:pt x="82959" y="194121"/>
                              </a:lnTo>
                              <a:lnTo>
                                <a:pt x="81127" y="192963"/>
                              </a:lnTo>
                              <a:lnTo>
                                <a:pt x="79395" y="190476"/>
                              </a:lnTo>
                              <a:lnTo>
                                <a:pt x="77698" y="183835"/>
                              </a:lnTo>
                              <a:lnTo>
                                <a:pt x="77197" y="180247"/>
                              </a:lnTo>
                              <a:lnTo>
                                <a:pt x="76854" y="175919"/>
                              </a:lnTo>
                              <a:lnTo>
                                <a:pt x="76095" y="174533"/>
                              </a:lnTo>
                              <a:lnTo>
                                <a:pt x="71601" y="169975"/>
                              </a:lnTo>
                              <a:lnTo>
                                <a:pt x="70036" y="168091"/>
                              </a:lnTo>
                              <a:lnTo>
                                <a:pt x="66347" y="159153"/>
                              </a:lnTo>
                              <a:lnTo>
                                <a:pt x="64834" y="156678"/>
                              </a:lnTo>
                              <a:lnTo>
                                <a:pt x="64347" y="155571"/>
                              </a:lnTo>
                              <a:lnTo>
                                <a:pt x="63964" y="153933"/>
                              </a:lnTo>
                              <a:lnTo>
                                <a:pt x="63903" y="152221"/>
                              </a:lnTo>
                              <a:lnTo>
                                <a:pt x="64110" y="150534"/>
                              </a:lnTo>
                              <a:lnTo>
                                <a:pt x="65052" y="145434"/>
                              </a:lnTo>
                              <a:lnTo>
                                <a:pt x="65045" y="143747"/>
                              </a:lnTo>
                              <a:lnTo>
                                <a:pt x="64983" y="142063"/>
                              </a:lnTo>
                              <a:lnTo>
                                <a:pt x="64709" y="140485"/>
                              </a:lnTo>
                              <a:lnTo>
                                <a:pt x="63945" y="137533"/>
                              </a:lnTo>
                              <a:lnTo>
                                <a:pt x="63830" y="135819"/>
                              </a:lnTo>
                              <a:lnTo>
                                <a:pt x="64196" y="133778"/>
                              </a:lnTo>
                              <a:lnTo>
                                <a:pt x="65095" y="131056"/>
                              </a:lnTo>
                              <a:lnTo>
                                <a:pt x="65194" y="129077"/>
                              </a:lnTo>
                              <a:lnTo>
                                <a:pt x="64430" y="126140"/>
                              </a:lnTo>
                              <a:lnTo>
                                <a:pt x="65600" y="124256"/>
                              </a:lnTo>
                              <a:lnTo>
                                <a:pt x="77111" y="119652"/>
                              </a:lnTo>
                              <a:lnTo>
                                <a:pt x="93384" y="118341"/>
                              </a:lnTo>
                              <a:lnTo>
                                <a:pt x="108240" y="119009"/>
                              </a:lnTo>
                              <a:lnTo>
                                <a:pt x="112857" y="117975"/>
                              </a:lnTo>
                              <a:lnTo>
                                <a:pt x="118086" y="115193"/>
                              </a:lnTo>
                              <a:lnTo>
                                <a:pt x="127596" y="112071"/>
                              </a:lnTo>
                              <a:lnTo>
                                <a:pt x="134120" y="108552"/>
                              </a:lnTo>
                              <a:lnTo>
                                <a:pt x="137458" y="103977"/>
                              </a:lnTo>
                              <a:lnTo>
                                <a:pt x="143948" y="98772"/>
                              </a:lnTo>
                              <a:lnTo>
                                <a:pt x="144743" y="97747"/>
                              </a:lnTo>
                              <a:lnTo>
                                <a:pt x="145215" y="96546"/>
                              </a:lnTo>
                              <a:lnTo>
                                <a:pt x="145368" y="95614"/>
                              </a:lnTo>
                              <a:lnTo>
                                <a:pt x="145400" y="92747"/>
                              </a:lnTo>
                              <a:lnTo>
                                <a:pt x="145494" y="91108"/>
                              </a:lnTo>
                              <a:lnTo>
                                <a:pt x="145749" y="89407"/>
                              </a:lnTo>
                              <a:lnTo>
                                <a:pt x="146110" y="87748"/>
                              </a:lnTo>
                              <a:lnTo>
                                <a:pt x="146634" y="86296"/>
                              </a:lnTo>
                              <a:lnTo>
                                <a:pt x="147106" y="85171"/>
                              </a:lnTo>
                              <a:lnTo>
                                <a:pt x="147476" y="84577"/>
                              </a:lnTo>
                              <a:lnTo>
                                <a:pt x="147740" y="84145"/>
                              </a:lnTo>
                              <a:lnTo>
                                <a:pt x="148377" y="83534"/>
                              </a:lnTo>
                              <a:lnTo>
                                <a:pt x="152551" y="81699"/>
                              </a:lnTo>
                              <a:lnTo>
                                <a:pt x="159337" y="80951"/>
                              </a:lnTo>
                              <a:lnTo>
                                <a:pt x="165008" y="81362"/>
                              </a:lnTo>
                              <a:lnTo>
                                <a:pt x="175423" y="83991"/>
                              </a:lnTo>
                              <a:lnTo>
                                <a:pt x="181658" y="87423"/>
                              </a:lnTo>
                              <a:lnTo>
                                <a:pt x="184337" y="87870"/>
                              </a:lnTo>
                              <a:lnTo>
                                <a:pt x="204556" y="86156"/>
                              </a:lnTo>
                              <a:lnTo>
                                <a:pt x="221240" y="89130"/>
                              </a:lnTo>
                              <a:lnTo>
                                <a:pt x="222426" y="89975"/>
                              </a:lnTo>
                              <a:lnTo>
                                <a:pt x="223400" y="90999"/>
                              </a:lnTo>
                              <a:lnTo>
                                <a:pt x="224268" y="92113"/>
                              </a:lnTo>
                              <a:lnTo>
                                <a:pt x="225347" y="92959"/>
                              </a:lnTo>
                              <a:lnTo>
                                <a:pt x="229700" y="94700"/>
                              </a:lnTo>
                              <a:lnTo>
                                <a:pt x="230745" y="95664"/>
                              </a:lnTo>
                              <a:lnTo>
                                <a:pt x="231454" y="96852"/>
                              </a:lnTo>
                              <a:lnTo>
                                <a:pt x="231951" y="98264"/>
                              </a:lnTo>
                              <a:lnTo>
                                <a:pt x="232606" y="99411"/>
                              </a:lnTo>
                              <a:lnTo>
                                <a:pt x="233313" y="100378"/>
                              </a:lnTo>
                              <a:lnTo>
                                <a:pt x="234121" y="100901"/>
                              </a:lnTo>
                              <a:lnTo>
                                <a:pt x="235089" y="101333"/>
                              </a:lnTo>
                              <a:lnTo>
                                <a:pt x="236747" y="101225"/>
                              </a:lnTo>
                              <a:lnTo>
                                <a:pt x="238880" y="100492"/>
                              </a:lnTo>
                              <a:lnTo>
                                <a:pt x="241793" y="97859"/>
                              </a:lnTo>
                              <a:lnTo>
                                <a:pt x="243811" y="96564"/>
                              </a:lnTo>
                              <a:lnTo>
                                <a:pt x="245784" y="95980"/>
                              </a:lnTo>
                              <a:lnTo>
                                <a:pt x="248491" y="97160"/>
                              </a:lnTo>
                              <a:lnTo>
                                <a:pt x="255603" y="96722"/>
                              </a:lnTo>
                              <a:lnTo>
                                <a:pt x="276476" y="87449"/>
                              </a:lnTo>
                              <a:lnTo>
                                <a:pt x="288520" y="84042"/>
                              </a:lnTo>
                              <a:lnTo>
                                <a:pt x="289758" y="83344"/>
                              </a:lnTo>
                              <a:lnTo>
                                <a:pt x="309500" y="63836"/>
                              </a:lnTo>
                              <a:lnTo>
                                <a:pt x="312589" y="63127"/>
                              </a:lnTo>
                              <a:lnTo>
                                <a:pt x="319103" y="62693"/>
                              </a:lnTo>
                              <a:lnTo>
                                <a:pt x="319737" y="62241"/>
                              </a:lnTo>
                              <a:lnTo>
                                <a:pt x="320366" y="61344"/>
                              </a:lnTo>
                              <a:lnTo>
                                <a:pt x="319786" y="58280"/>
                              </a:lnTo>
                              <a:lnTo>
                                <a:pt x="318890" y="55455"/>
                              </a:lnTo>
                              <a:lnTo>
                                <a:pt x="318363" y="52330"/>
                              </a:lnTo>
                              <a:lnTo>
                                <a:pt x="318230" y="50589"/>
                              </a:lnTo>
                              <a:lnTo>
                                <a:pt x="318177" y="46940"/>
                              </a:lnTo>
                              <a:lnTo>
                                <a:pt x="319612" y="35629"/>
                              </a:lnTo>
                              <a:lnTo>
                                <a:pt x="319909" y="34043"/>
                              </a:lnTo>
                              <a:lnTo>
                                <a:pt x="321539" y="28744"/>
                              </a:lnTo>
                              <a:lnTo>
                                <a:pt x="322530" y="27178"/>
                              </a:lnTo>
                              <a:lnTo>
                                <a:pt x="324337" y="25496"/>
                              </a:lnTo>
                              <a:lnTo>
                                <a:pt x="327791" y="24590"/>
                              </a:lnTo>
                              <a:lnTo>
                                <a:pt x="329717" y="24871"/>
                              </a:lnTo>
                              <a:lnTo>
                                <a:pt x="332563" y="26054"/>
                              </a:lnTo>
                              <a:lnTo>
                                <a:pt x="337043" y="25927"/>
                              </a:lnTo>
                              <a:lnTo>
                                <a:pt x="340419" y="23378"/>
                              </a:lnTo>
                              <a:lnTo>
                                <a:pt x="346807" y="4497"/>
                              </a:lnTo>
                              <a:lnTo>
                                <a:pt x="361981" y="0"/>
                              </a:lnTo>
                              <a:lnTo>
                                <a:pt x="365502" y="2262"/>
                              </a:lnTo>
                              <a:close/>
                            </a:path>
                          </a:pathLst>
                        </a:custGeom>
                        <a:grpFill/>
                        <a:ln w="3175"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endParaRPr lang="de-DE" sz="1600" err="1">
                            <a:solidFill>
                              <a:schemeClr val="tx1"/>
                            </a:solidFill>
                            <a:latin typeface="Arial" panose="020B0604020202020204" pitchFamily="34" charset="0"/>
                            <a:cs typeface="Arial" panose="020B0604020202020204" pitchFamily="34" charset="0"/>
                          </a:endParaRPr>
                        </a:p>
                      </p:txBody>
                    </p:sp>
                    <p:sp>
                      <p:nvSpPr>
                        <p:cNvPr id="19" name="ee4p_SN_1_79632">
                          <a:extLst>
                            <a:ext uri="{FF2B5EF4-FFF2-40B4-BE49-F238E27FC236}">
                              <a16:creationId xmlns:a16="http://schemas.microsoft.com/office/drawing/2014/main" id="{EAA76C7C-87E9-8BFC-489D-C5ECA3CA33CC}"/>
                            </a:ext>
                          </a:extLst>
                        </p:cNvPr>
                        <p:cNvSpPr>
                          <a:spLocks noChangeAspect="1"/>
                        </p:cNvSpPr>
                        <p:nvPr>
                          <p:custDataLst>
                            <p:tags r:id="rId14"/>
                          </p:custDataLst>
                        </p:nvPr>
                      </p:nvSpPr>
                      <p:spPr>
                        <a:xfrm>
                          <a:off x="6459641" y="3339747"/>
                          <a:ext cx="1108077" cy="868750"/>
                        </a:xfrm>
                        <a:custGeom>
                          <a:avLst/>
                          <a:gdLst/>
                          <a:ahLst/>
                          <a:cxnLst/>
                          <a:rect l="0" t="0" r="0" b="0"/>
                          <a:pathLst>
                            <a:path w="1108471" h="869059">
                              <a:moveTo>
                                <a:pt x="369790" y="23177"/>
                              </a:moveTo>
                              <a:lnTo>
                                <a:pt x="374290" y="22191"/>
                              </a:lnTo>
                              <a:lnTo>
                                <a:pt x="376463" y="19779"/>
                              </a:lnTo>
                              <a:lnTo>
                                <a:pt x="378075" y="18660"/>
                              </a:lnTo>
                              <a:lnTo>
                                <a:pt x="380572" y="17655"/>
                              </a:lnTo>
                              <a:lnTo>
                                <a:pt x="382915" y="18490"/>
                              </a:lnTo>
                              <a:lnTo>
                                <a:pt x="385678" y="20345"/>
                              </a:lnTo>
                              <a:lnTo>
                                <a:pt x="393400" y="27937"/>
                              </a:lnTo>
                              <a:lnTo>
                                <a:pt x="399784" y="29336"/>
                              </a:lnTo>
                              <a:lnTo>
                                <a:pt x="403912" y="30756"/>
                              </a:lnTo>
                              <a:lnTo>
                                <a:pt x="414279" y="42656"/>
                              </a:lnTo>
                              <a:lnTo>
                                <a:pt x="419301" y="45844"/>
                              </a:lnTo>
                              <a:lnTo>
                                <a:pt x="422093" y="46838"/>
                              </a:lnTo>
                              <a:lnTo>
                                <a:pt x="423723" y="46187"/>
                              </a:lnTo>
                              <a:lnTo>
                                <a:pt x="424736" y="45261"/>
                              </a:lnTo>
                              <a:lnTo>
                                <a:pt x="425926" y="44656"/>
                              </a:lnTo>
                              <a:lnTo>
                                <a:pt x="427249" y="44636"/>
                              </a:lnTo>
                              <a:lnTo>
                                <a:pt x="428541" y="45298"/>
                              </a:lnTo>
                              <a:lnTo>
                                <a:pt x="433279" y="49206"/>
                              </a:lnTo>
                              <a:lnTo>
                                <a:pt x="437734" y="51866"/>
                              </a:lnTo>
                              <a:lnTo>
                                <a:pt x="438893" y="53375"/>
                              </a:lnTo>
                              <a:lnTo>
                                <a:pt x="439812" y="55854"/>
                              </a:lnTo>
                              <a:lnTo>
                                <a:pt x="439253" y="60075"/>
                              </a:lnTo>
                              <a:lnTo>
                                <a:pt x="438681" y="62492"/>
                              </a:lnTo>
                              <a:lnTo>
                                <a:pt x="437983" y="64470"/>
                              </a:lnTo>
                              <a:lnTo>
                                <a:pt x="438055" y="67884"/>
                              </a:lnTo>
                              <a:lnTo>
                                <a:pt x="441713" y="72761"/>
                              </a:lnTo>
                              <a:lnTo>
                                <a:pt x="449322" y="77002"/>
                              </a:lnTo>
                              <a:lnTo>
                                <a:pt x="450701" y="79404"/>
                              </a:lnTo>
                              <a:lnTo>
                                <a:pt x="452049" y="82963"/>
                              </a:lnTo>
                              <a:lnTo>
                                <a:pt x="454286" y="91012"/>
                              </a:lnTo>
                              <a:lnTo>
                                <a:pt x="455106" y="95181"/>
                              </a:lnTo>
                              <a:lnTo>
                                <a:pt x="455283" y="98398"/>
                              </a:lnTo>
                              <a:lnTo>
                                <a:pt x="454275" y="100935"/>
                              </a:lnTo>
                              <a:lnTo>
                                <a:pt x="453037" y="102314"/>
                              </a:lnTo>
                              <a:lnTo>
                                <a:pt x="450339" y="104012"/>
                              </a:lnTo>
                              <a:lnTo>
                                <a:pt x="449267" y="104867"/>
                              </a:lnTo>
                              <a:lnTo>
                                <a:pt x="448534" y="105957"/>
                              </a:lnTo>
                              <a:lnTo>
                                <a:pt x="447968" y="107075"/>
                              </a:lnTo>
                              <a:lnTo>
                                <a:pt x="449152" y="110637"/>
                              </a:lnTo>
                              <a:lnTo>
                                <a:pt x="451391" y="112387"/>
                              </a:lnTo>
                              <a:lnTo>
                                <a:pt x="452239" y="117294"/>
                              </a:lnTo>
                              <a:lnTo>
                                <a:pt x="451592" y="123589"/>
                              </a:lnTo>
                              <a:lnTo>
                                <a:pt x="452158" y="131747"/>
                              </a:lnTo>
                              <a:lnTo>
                                <a:pt x="450609" y="137645"/>
                              </a:lnTo>
                              <a:lnTo>
                                <a:pt x="449843" y="139331"/>
                              </a:lnTo>
                              <a:lnTo>
                                <a:pt x="449054" y="140426"/>
                              </a:lnTo>
                              <a:lnTo>
                                <a:pt x="445162" y="144358"/>
                              </a:lnTo>
                              <a:lnTo>
                                <a:pt x="444432" y="145538"/>
                              </a:lnTo>
                              <a:lnTo>
                                <a:pt x="444040" y="146913"/>
                              </a:lnTo>
                              <a:lnTo>
                                <a:pt x="444107" y="148685"/>
                              </a:lnTo>
                              <a:lnTo>
                                <a:pt x="444453" y="150550"/>
                              </a:lnTo>
                              <a:lnTo>
                                <a:pt x="445034" y="152793"/>
                              </a:lnTo>
                              <a:lnTo>
                                <a:pt x="445707" y="154496"/>
                              </a:lnTo>
                              <a:lnTo>
                                <a:pt x="447095" y="157565"/>
                              </a:lnTo>
                              <a:lnTo>
                                <a:pt x="448123" y="158385"/>
                              </a:lnTo>
                              <a:lnTo>
                                <a:pt x="449421" y="159076"/>
                              </a:lnTo>
                              <a:lnTo>
                                <a:pt x="451455" y="155716"/>
                              </a:lnTo>
                              <a:lnTo>
                                <a:pt x="453214" y="153934"/>
                              </a:lnTo>
                              <a:lnTo>
                                <a:pt x="454793" y="151761"/>
                              </a:lnTo>
                              <a:lnTo>
                                <a:pt x="458758" y="152216"/>
                              </a:lnTo>
                              <a:lnTo>
                                <a:pt x="460353" y="148533"/>
                              </a:lnTo>
                              <a:lnTo>
                                <a:pt x="465047" y="149229"/>
                              </a:lnTo>
                              <a:lnTo>
                                <a:pt x="467502" y="150702"/>
                              </a:lnTo>
                              <a:lnTo>
                                <a:pt x="472439" y="158204"/>
                              </a:lnTo>
                              <a:lnTo>
                                <a:pt x="479017" y="156027"/>
                              </a:lnTo>
                              <a:lnTo>
                                <a:pt x="511476" y="143455"/>
                              </a:lnTo>
                              <a:lnTo>
                                <a:pt x="516630" y="140438"/>
                              </a:lnTo>
                              <a:lnTo>
                                <a:pt x="519852" y="136612"/>
                              </a:lnTo>
                              <a:lnTo>
                                <a:pt x="523506" y="135312"/>
                              </a:lnTo>
                              <a:lnTo>
                                <a:pt x="528153" y="135301"/>
                              </a:lnTo>
                              <a:lnTo>
                                <a:pt x="545192" y="142860"/>
                              </a:lnTo>
                              <a:lnTo>
                                <a:pt x="550514" y="147091"/>
                              </a:lnTo>
                              <a:lnTo>
                                <a:pt x="553306" y="150335"/>
                              </a:lnTo>
                              <a:lnTo>
                                <a:pt x="557564" y="152436"/>
                              </a:lnTo>
                              <a:lnTo>
                                <a:pt x="562702" y="156157"/>
                              </a:lnTo>
                              <a:lnTo>
                                <a:pt x="568991" y="164797"/>
                              </a:lnTo>
                              <a:lnTo>
                                <a:pt x="573400" y="166446"/>
                              </a:lnTo>
                              <a:lnTo>
                                <a:pt x="577502" y="165193"/>
                              </a:lnTo>
                              <a:lnTo>
                                <a:pt x="580915" y="164678"/>
                              </a:lnTo>
                              <a:lnTo>
                                <a:pt x="585650" y="165306"/>
                              </a:lnTo>
                              <a:lnTo>
                                <a:pt x="602327" y="170032"/>
                              </a:lnTo>
                              <a:lnTo>
                                <a:pt x="644085" y="171136"/>
                              </a:lnTo>
                              <a:lnTo>
                                <a:pt x="656771" y="171823"/>
                              </a:lnTo>
                              <a:lnTo>
                                <a:pt x="694692" y="165312"/>
                              </a:lnTo>
                              <a:lnTo>
                                <a:pt x="717741" y="161322"/>
                              </a:lnTo>
                              <a:lnTo>
                                <a:pt x="720436" y="162052"/>
                              </a:lnTo>
                              <a:lnTo>
                                <a:pt x="724116" y="162527"/>
                              </a:lnTo>
                              <a:lnTo>
                                <a:pt x="725765" y="163409"/>
                              </a:lnTo>
                              <a:lnTo>
                                <a:pt x="727893" y="162701"/>
                              </a:lnTo>
                              <a:lnTo>
                                <a:pt x="729190" y="162017"/>
                              </a:lnTo>
                              <a:lnTo>
                                <a:pt x="734939" y="151041"/>
                              </a:lnTo>
                              <a:lnTo>
                                <a:pt x="753497" y="121387"/>
                              </a:lnTo>
                              <a:lnTo>
                                <a:pt x="758322" y="108171"/>
                              </a:lnTo>
                              <a:lnTo>
                                <a:pt x="758593" y="103584"/>
                              </a:lnTo>
                              <a:lnTo>
                                <a:pt x="758542" y="99207"/>
                              </a:lnTo>
                              <a:lnTo>
                                <a:pt x="760426" y="94823"/>
                              </a:lnTo>
                              <a:lnTo>
                                <a:pt x="773424" y="75827"/>
                              </a:lnTo>
                              <a:lnTo>
                                <a:pt x="777630" y="71562"/>
                              </a:lnTo>
                              <a:lnTo>
                                <a:pt x="791514" y="62900"/>
                              </a:lnTo>
                              <a:lnTo>
                                <a:pt x="813340" y="56397"/>
                              </a:lnTo>
                              <a:lnTo>
                                <a:pt x="830490" y="57755"/>
                              </a:lnTo>
                              <a:lnTo>
                                <a:pt x="843460" y="61812"/>
                              </a:lnTo>
                              <a:lnTo>
                                <a:pt x="855916" y="69264"/>
                              </a:lnTo>
                              <a:lnTo>
                                <a:pt x="869480" y="65342"/>
                              </a:lnTo>
                              <a:lnTo>
                                <a:pt x="915074" y="39167"/>
                              </a:lnTo>
                              <a:lnTo>
                                <a:pt x="930199" y="33941"/>
                              </a:lnTo>
                              <a:lnTo>
                                <a:pt x="937608" y="33199"/>
                              </a:lnTo>
                              <a:lnTo>
                                <a:pt x="945448" y="34237"/>
                              </a:lnTo>
                              <a:lnTo>
                                <a:pt x="954625" y="39000"/>
                              </a:lnTo>
                              <a:lnTo>
                                <a:pt x="970254" y="44515"/>
                              </a:lnTo>
                              <a:lnTo>
                                <a:pt x="985631" y="44335"/>
                              </a:lnTo>
                              <a:lnTo>
                                <a:pt x="985700" y="44333"/>
                              </a:lnTo>
                              <a:lnTo>
                                <a:pt x="987213" y="50313"/>
                              </a:lnTo>
                              <a:lnTo>
                                <a:pt x="995550" y="58087"/>
                              </a:lnTo>
                              <a:lnTo>
                                <a:pt x="1019216" y="64553"/>
                              </a:lnTo>
                              <a:lnTo>
                                <a:pt x="1027028" y="69476"/>
                              </a:lnTo>
                              <a:lnTo>
                                <a:pt x="1027031" y="69535"/>
                              </a:lnTo>
                              <a:lnTo>
                                <a:pt x="1035427" y="73713"/>
                              </a:lnTo>
                              <a:lnTo>
                                <a:pt x="1052404" y="77664"/>
                              </a:lnTo>
                              <a:lnTo>
                                <a:pt x="1060686" y="81039"/>
                              </a:lnTo>
                              <a:lnTo>
                                <a:pt x="1066501" y="85067"/>
                              </a:lnTo>
                              <a:lnTo>
                                <a:pt x="1073505" y="91599"/>
                              </a:lnTo>
                              <a:lnTo>
                                <a:pt x="1077666" y="99235"/>
                              </a:lnTo>
                              <a:lnTo>
                                <a:pt x="1075091" y="106561"/>
                              </a:lnTo>
                              <a:lnTo>
                                <a:pt x="1077344" y="121537"/>
                              </a:lnTo>
                              <a:lnTo>
                                <a:pt x="1080968" y="145607"/>
                              </a:lnTo>
                              <a:lnTo>
                                <a:pt x="1081001" y="146138"/>
                              </a:lnTo>
                              <a:lnTo>
                                <a:pt x="1083179" y="156280"/>
                              </a:lnTo>
                              <a:lnTo>
                                <a:pt x="1084417" y="160159"/>
                              </a:lnTo>
                              <a:lnTo>
                                <a:pt x="1091735" y="171391"/>
                              </a:lnTo>
                              <a:lnTo>
                                <a:pt x="1100403" y="180434"/>
                              </a:lnTo>
                              <a:lnTo>
                                <a:pt x="1106303" y="191307"/>
                              </a:lnTo>
                              <a:lnTo>
                                <a:pt x="1105491" y="207991"/>
                              </a:lnTo>
                              <a:lnTo>
                                <a:pt x="1106894" y="209681"/>
                              </a:lnTo>
                              <a:lnTo>
                                <a:pt x="1108470" y="211181"/>
                              </a:lnTo>
                              <a:lnTo>
                                <a:pt x="1103092" y="223645"/>
                              </a:lnTo>
                              <a:lnTo>
                                <a:pt x="1099196" y="239158"/>
                              </a:lnTo>
                              <a:lnTo>
                                <a:pt x="1097268" y="255361"/>
                              </a:lnTo>
                              <a:lnTo>
                                <a:pt x="1097753" y="269814"/>
                              </a:lnTo>
                              <a:lnTo>
                                <a:pt x="1097466" y="277191"/>
                              </a:lnTo>
                              <a:lnTo>
                                <a:pt x="1095332" y="281145"/>
                              </a:lnTo>
                              <a:lnTo>
                                <a:pt x="1092718" y="283956"/>
                              </a:lnTo>
                              <a:lnTo>
                                <a:pt x="1091036" y="288028"/>
                              </a:lnTo>
                              <a:lnTo>
                                <a:pt x="1090752" y="293689"/>
                              </a:lnTo>
                              <a:lnTo>
                                <a:pt x="1091353" y="304669"/>
                              </a:lnTo>
                              <a:lnTo>
                                <a:pt x="1090681" y="311287"/>
                              </a:lnTo>
                              <a:lnTo>
                                <a:pt x="1077147" y="353033"/>
                              </a:lnTo>
                              <a:lnTo>
                                <a:pt x="1061631" y="397417"/>
                              </a:lnTo>
                              <a:lnTo>
                                <a:pt x="1049689" y="412468"/>
                              </a:lnTo>
                              <a:lnTo>
                                <a:pt x="1045092" y="421210"/>
                              </a:lnTo>
                              <a:lnTo>
                                <a:pt x="1045685" y="431836"/>
                              </a:lnTo>
                              <a:lnTo>
                                <a:pt x="1040894" y="447491"/>
                              </a:lnTo>
                              <a:lnTo>
                                <a:pt x="1037856" y="454303"/>
                              </a:lnTo>
                              <a:lnTo>
                                <a:pt x="1034591" y="458553"/>
                              </a:lnTo>
                              <a:lnTo>
                                <a:pt x="1028870" y="460491"/>
                              </a:lnTo>
                              <a:lnTo>
                                <a:pt x="1021025" y="460653"/>
                              </a:lnTo>
                              <a:lnTo>
                                <a:pt x="1007469" y="458424"/>
                              </a:lnTo>
                              <a:lnTo>
                                <a:pt x="993076" y="448713"/>
                              </a:lnTo>
                              <a:lnTo>
                                <a:pt x="987771" y="446145"/>
                              </a:lnTo>
                              <a:lnTo>
                                <a:pt x="975052" y="443316"/>
                              </a:lnTo>
                              <a:lnTo>
                                <a:pt x="973059" y="439137"/>
                              </a:lnTo>
                              <a:lnTo>
                                <a:pt x="973748" y="428853"/>
                              </a:lnTo>
                              <a:lnTo>
                                <a:pt x="979036" y="414133"/>
                              </a:lnTo>
                              <a:lnTo>
                                <a:pt x="980687" y="406428"/>
                              </a:lnTo>
                              <a:lnTo>
                                <a:pt x="978386" y="400075"/>
                              </a:lnTo>
                              <a:lnTo>
                                <a:pt x="974029" y="400236"/>
                              </a:lnTo>
                              <a:lnTo>
                                <a:pt x="954596" y="409652"/>
                              </a:lnTo>
                              <a:lnTo>
                                <a:pt x="950283" y="406609"/>
                              </a:lnTo>
                              <a:lnTo>
                                <a:pt x="951866" y="399533"/>
                              </a:lnTo>
                              <a:lnTo>
                                <a:pt x="955719" y="391085"/>
                              </a:lnTo>
                              <a:lnTo>
                                <a:pt x="958121" y="384050"/>
                              </a:lnTo>
                              <a:lnTo>
                                <a:pt x="958307" y="375424"/>
                              </a:lnTo>
                              <a:lnTo>
                                <a:pt x="956880" y="369910"/>
                              </a:lnTo>
                              <a:lnTo>
                                <a:pt x="953877" y="365547"/>
                              </a:lnTo>
                              <a:lnTo>
                                <a:pt x="949236" y="360510"/>
                              </a:lnTo>
                              <a:lnTo>
                                <a:pt x="944623" y="357274"/>
                              </a:lnTo>
                              <a:lnTo>
                                <a:pt x="934795" y="355364"/>
                              </a:lnTo>
                              <a:lnTo>
                                <a:pt x="930168" y="352482"/>
                              </a:lnTo>
                              <a:lnTo>
                                <a:pt x="926531" y="347991"/>
                              </a:lnTo>
                              <a:lnTo>
                                <a:pt x="925118" y="344633"/>
                              </a:lnTo>
                              <a:lnTo>
                                <a:pt x="924149" y="341238"/>
                              </a:lnTo>
                              <a:lnTo>
                                <a:pt x="921805" y="336511"/>
                              </a:lnTo>
                              <a:lnTo>
                                <a:pt x="919121" y="344579"/>
                              </a:lnTo>
                              <a:lnTo>
                                <a:pt x="915155" y="346927"/>
                              </a:lnTo>
                              <a:lnTo>
                                <a:pt x="902087" y="346901"/>
                              </a:lnTo>
                              <a:lnTo>
                                <a:pt x="892269" y="351916"/>
                              </a:lnTo>
                              <a:lnTo>
                                <a:pt x="888291" y="352041"/>
                              </a:lnTo>
                              <a:lnTo>
                                <a:pt x="884280" y="350125"/>
                              </a:lnTo>
                              <a:lnTo>
                                <a:pt x="881774" y="347137"/>
                              </a:lnTo>
                              <a:lnTo>
                                <a:pt x="879712" y="344065"/>
                              </a:lnTo>
                              <a:lnTo>
                                <a:pt x="876871" y="341730"/>
                              </a:lnTo>
                              <a:lnTo>
                                <a:pt x="863280" y="338055"/>
                              </a:lnTo>
                              <a:lnTo>
                                <a:pt x="851946" y="340472"/>
                              </a:lnTo>
                              <a:lnTo>
                                <a:pt x="843795" y="349718"/>
                              </a:lnTo>
                              <a:lnTo>
                                <a:pt x="839598" y="366425"/>
                              </a:lnTo>
                              <a:lnTo>
                                <a:pt x="835886" y="372446"/>
                              </a:lnTo>
                              <a:lnTo>
                                <a:pt x="840228" y="375005"/>
                              </a:lnTo>
                              <a:lnTo>
                                <a:pt x="852462" y="375965"/>
                              </a:lnTo>
                              <a:lnTo>
                                <a:pt x="859786" y="378511"/>
                              </a:lnTo>
                              <a:lnTo>
                                <a:pt x="859290" y="379693"/>
                              </a:lnTo>
                              <a:lnTo>
                                <a:pt x="856353" y="381978"/>
                              </a:lnTo>
                              <a:lnTo>
                                <a:pt x="856333" y="387988"/>
                              </a:lnTo>
                              <a:lnTo>
                                <a:pt x="865995" y="396626"/>
                              </a:lnTo>
                              <a:lnTo>
                                <a:pt x="879480" y="399849"/>
                              </a:lnTo>
                              <a:lnTo>
                                <a:pt x="889374" y="404914"/>
                              </a:lnTo>
                              <a:lnTo>
                                <a:pt x="887977" y="419256"/>
                              </a:lnTo>
                              <a:lnTo>
                                <a:pt x="877884" y="428824"/>
                              </a:lnTo>
                              <a:lnTo>
                                <a:pt x="849507" y="428069"/>
                              </a:lnTo>
                              <a:lnTo>
                                <a:pt x="836690" y="431456"/>
                              </a:lnTo>
                              <a:lnTo>
                                <a:pt x="832979" y="435523"/>
                              </a:lnTo>
                              <a:lnTo>
                                <a:pt x="826896" y="445840"/>
                              </a:lnTo>
                              <a:lnTo>
                                <a:pt x="822711" y="450199"/>
                              </a:lnTo>
                              <a:lnTo>
                                <a:pt x="767778" y="478899"/>
                              </a:lnTo>
                              <a:lnTo>
                                <a:pt x="760862" y="479710"/>
                              </a:lnTo>
                              <a:lnTo>
                                <a:pt x="747574" y="478636"/>
                              </a:lnTo>
                              <a:lnTo>
                                <a:pt x="740597" y="480511"/>
                              </a:lnTo>
                              <a:lnTo>
                                <a:pt x="736849" y="483472"/>
                              </a:lnTo>
                              <a:lnTo>
                                <a:pt x="731662" y="490820"/>
                              </a:lnTo>
                              <a:lnTo>
                                <a:pt x="728099" y="493772"/>
                              </a:lnTo>
                              <a:lnTo>
                                <a:pt x="723577" y="494666"/>
                              </a:lnTo>
                              <a:lnTo>
                                <a:pt x="720018" y="493770"/>
                              </a:lnTo>
                              <a:lnTo>
                                <a:pt x="716964" y="494031"/>
                              </a:lnTo>
                              <a:lnTo>
                                <a:pt x="713833" y="498291"/>
                              </a:lnTo>
                              <a:lnTo>
                                <a:pt x="712561" y="503912"/>
                              </a:lnTo>
                              <a:lnTo>
                                <a:pt x="713235" y="508734"/>
                              </a:lnTo>
                              <a:lnTo>
                                <a:pt x="714282" y="512709"/>
                              </a:lnTo>
                              <a:lnTo>
                                <a:pt x="714235" y="515730"/>
                              </a:lnTo>
                              <a:lnTo>
                                <a:pt x="711935" y="519389"/>
                              </a:lnTo>
                              <a:lnTo>
                                <a:pt x="709877" y="520223"/>
                              </a:lnTo>
                              <a:lnTo>
                                <a:pt x="707675" y="520387"/>
                              </a:lnTo>
                              <a:lnTo>
                                <a:pt x="697515" y="527426"/>
                              </a:lnTo>
                              <a:lnTo>
                                <a:pt x="691073" y="529055"/>
                              </a:lnTo>
                              <a:lnTo>
                                <a:pt x="674395" y="527951"/>
                              </a:lnTo>
                              <a:lnTo>
                                <a:pt x="666619" y="529101"/>
                              </a:lnTo>
                              <a:lnTo>
                                <a:pt x="653092" y="534824"/>
                              </a:lnTo>
                              <a:lnTo>
                                <a:pt x="646181" y="536522"/>
                              </a:lnTo>
                              <a:lnTo>
                                <a:pt x="613684" y="537762"/>
                              </a:lnTo>
                              <a:lnTo>
                                <a:pt x="597401" y="541562"/>
                              </a:lnTo>
                              <a:lnTo>
                                <a:pt x="582967" y="551163"/>
                              </a:lnTo>
                              <a:lnTo>
                                <a:pt x="587524" y="559760"/>
                              </a:lnTo>
                              <a:lnTo>
                                <a:pt x="586424" y="567525"/>
                              </a:lnTo>
                              <a:lnTo>
                                <a:pt x="581856" y="573989"/>
                              </a:lnTo>
                              <a:lnTo>
                                <a:pt x="576017" y="578817"/>
                              </a:lnTo>
                              <a:lnTo>
                                <a:pt x="578304" y="583308"/>
                              </a:lnTo>
                              <a:lnTo>
                                <a:pt x="578110" y="586778"/>
                              </a:lnTo>
                              <a:lnTo>
                                <a:pt x="576049" y="589556"/>
                              </a:lnTo>
                              <a:lnTo>
                                <a:pt x="572536" y="591741"/>
                              </a:lnTo>
                              <a:lnTo>
                                <a:pt x="566565" y="599886"/>
                              </a:lnTo>
                              <a:lnTo>
                                <a:pt x="560648" y="605749"/>
                              </a:lnTo>
                              <a:lnTo>
                                <a:pt x="553968" y="607707"/>
                              </a:lnTo>
                              <a:lnTo>
                                <a:pt x="545711" y="604048"/>
                              </a:lnTo>
                              <a:lnTo>
                                <a:pt x="543192" y="601134"/>
                              </a:lnTo>
                              <a:lnTo>
                                <a:pt x="537752" y="592744"/>
                              </a:lnTo>
                              <a:lnTo>
                                <a:pt x="535716" y="590607"/>
                              </a:lnTo>
                              <a:lnTo>
                                <a:pt x="531231" y="589159"/>
                              </a:lnTo>
                              <a:lnTo>
                                <a:pt x="530247" y="589908"/>
                              </a:lnTo>
                              <a:lnTo>
                                <a:pt x="530105" y="591984"/>
                              </a:lnTo>
                              <a:lnTo>
                                <a:pt x="528025" y="594433"/>
                              </a:lnTo>
                              <a:lnTo>
                                <a:pt x="514802" y="604656"/>
                              </a:lnTo>
                              <a:lnTo>
                                <a:pt x="512919" y="608368"/>
                              </a:lnTo>
                              <a:lnTo>
                                <a:pt x="509507" y="620095"/>
                              </a:lnTo>
                              <a:lnTo>
                                <a:pt x="502044" y="624291"/>
                              </a:lnTo>
                              <a:lnTo>
                                <a:pt x="495902" y="621835"/>
                              </a:lnTo>
                              <a:lnTo>
                                <a:pt x="489856" y="617925"/>
                              </a:lnTo>
                              <a:lnTo>
                                <a:pt x="482781" y="617544"/>
                              </a:lnTo>
                              <a:lnTo>
                                <a:pt x="471915" y="650401"/>
                              </a:lnTo>
                              <a:lnTo>
                                <a:pt x="467048" y="660078"/>
                              </a:lnTo>
                              <a:lnTo>
                                <a:pt x="458355" y="667114"/>
                              </a:lnTo>
                              <a:lnTo>
                                <a:pt x="439154" y="666693"/>
                              </a:lnTo>
                              <a:lnTo>
                                <a:pt x="429024" y="670606"/>
                              </a:lnTo>
                              <a:lnTo>
                                <a:pt x="428951" y="670670"/>
                              </a:lnTo>
                              <a:lnTo>
                                <a:pt x="428913" y="670671"/>
                              </a:lnTo>
                              <a:lnTo>
                                <a:pt x="425639" y="671703"/>
                              </a:lnTo>
                              <a:lnTo>
                                <a:pt x="422229" y="672091"/>
                              </a:lnTo>
                              <a:lnTo>
                                <a:pt x="418836" y="671916"/>
                              </a:lnTo>
                              <a:lnTo>
                                <a:pt x="415609" y="671083"/>
                              </a:lnTo>
                              <a:lnTo>
                                <a:pt x="412717" y="669057"/>
                              </a:lnTo>
                              <a:lnTo>
                                <a:pt x="409688" y="668513"/>
                              </a:lnTo>
                              <a:lnTo>
                                <a:pt x="406670" y="669359"/>
                              </a:lnTo>
                              <a:lnTo>
                                <a:pt x="403737" y="671561"/>
                              </a:lnTo>
                              <a:lnTo>
                                <a:pt x="402177" y="694949"/>
                              </a:lnTo>
                              <a:lnTo>
                                <a:pt x="400168" y="705459"/>
                              </a:lnTo>
                              <a:lnTo>
                                <a:pt x="395224" y="711751"/>
                              </a:lnTo>
                              <a:lnTo>
                                <a:pt x="387550" y="719876"/>
                              </a:lnTo>
                              <a:lnTo>
                                <a:pt x="387549" y="719876"/>
                              </a:lnTo>
                              <a:lnTo>
                                <a:pt x="384713" y="722876"/>
                              </a:lnTo>
                              <a:lnTo>
                                <a:pt x="372227" y="722590"/>
                              </a:lnTo>
                              <a:lnTo>
                                <a:pt x="337830" y="703115"/>
                              </a:lnTo>
                              <a:lnTo>
                                <a:pt x="334753" y="702298"/>
                              </a:lnTo>
                              <a:lnTo>
                                <a:pt x="331502" y="703082"/>
                              </a:lnTo>
                              <a:lnTo>
                                <a:pt x="326494" y="706643"/>
                              </a:lnTo>
                              <a:lnTo>
                                <a:pt x="324264" y="707603"/>
                              </a:lnTo>
                              <a:lnTo>
                                <a:pt x="317726" y="706894"/>
                              </a:lnTo>
                              <a:lnTo>
                                <a:pt x="311905" y="707431"/>
                              </a:lnTo>
                              <a:lnTo>
                                <a:pt x="306027" y="709774"/>
                              </a:lnTo>
                              <a:lnTo>
                                <a:pt x="301504" y="714557"/>
                              </a:lnTo>
                              <a:lnTo>
                                <a:pt x="293832" y="727332"/>
                              </a:lnTo>
                              <a:lnTo>
                                <a:pt x="289885" y="731386"/>
                              </a:lnTo>
                              <a:lnTo>
                                <a:pt x="285156" y="732061"/>
                              </a:lnTo>
                              <a:lnTo>
                                <a:pt x="265580" y="729102"/>
                              </a:lnTo>
                              <a:lnTo>
                                <a:pt x="238373" y="731937"/>
                              </a:lnTo>
                              <a:lnTo>
                                <a:pt x="223806" y="736696"/>
                              </a:lnTo>
                              <a:lnTo>
                                <a:pt x="213950" y="745664"/>
                              </a:lnTo>
                              <a:lnTo>
                                <a:pt x="211302" y="748101"/>
                              </a:lnTo>
                              <a:lnTo>
                                <a:pt x="210099" y="750974"/>
                              </a:lnTo>
                              <a:lnTo>
                                <a:pt x="209424" y="753889"/>
                              </a:lnTo>
                              <a:lnTo>
                                <a:pt x="208515" y="756487"/>
                              </a:lnTo>
                              <a:lnTo>
                                <a:pt x="208623" y="757667"/>
                              </a:lnTo>
                              <a:lnTo>
                                <a:pt x="209165" y="759572"/>
                              </a:lnTo>
                              <a:lnTo>
                                <a:pt x="209453" y="761812"/>
                              </a:lnTo>
                              <a:lnTo>
                                <a:pt x="208718" y="763932"/>
                              </a:lnTo>
                              <a:lnTo>
                                <a:pt x="207269" y="764769"/>
                              </a:lnTo>
                              <a:lnTo>
                                <a:pt x="203986" y="764741"/>
                              </a:lnTo>
                              <a:lnTo>
                                <a:pt x="202687" y="765544"/>
                              </a:lnTo>
                              <a:lnTo>
                                <a:pt x="198455" y="769564"/>
                              </a:lnTo>
                              <a:lnTo>
                                <a:pt x="187904" y="775879"/>
                              </a:lnTo>
                              <a:lnTo>
                                <a:pt x="184084" y="779883"/>
                              </a:lnTo>
                              <a:lnTo>
                                <a:pt x="173303" y="800832"/>
                              </a:lnTo>
                              <a:lnTo>
                                <a:pt x="169262" y="805313"/>
                              </a:lnTo>
                              <a:lnTo>
                                <a:pt x="165257" y="808285"/>
                              </a:lnTo>
                              <a:lnTo>
                                <a:pt x="162387" y="812824"/>
                              </a:lnTo>
                              <a:lnTo>
                                <a:pt x="161637" y="821920"/>
                              </a:lnTo>
                              <a:lnTo>
                                <a:pt x="154654" y="831380"/>
                              </a:lnTo>
                              <a:lnTo>
                                <a:pt x="152824" y="836808"/>
                              </a:lnTo>
                              <a:lnTo>
                                <a:pt x="151945" y="847000"/>
                              </a:lnTo>
                              <a:lnTo>
                                <a:pt x="153220" y="854063"/>
                              </a:lnTo>
                              <a:lnTo>
                                <a:pt x="155494" y="860124"/>
                              </a:lnTo>
                              <a:lnTo>
                                <a:pt x="155622" y="865206"/>
                              </a:lnTo>
                              <a:lnTo>
                                <a:pt x="150606" y="869058"/>
                              </a:lnTo>
                              <a:lnTo>
                                <a:pt x="144340" y="868417"/>
                              </a:lnTo>
                              <a:lnTo>
                                <a:pt x="140488" y="862719"/>
                              </a:lnTo>
                              <a:lnTo>
                                <a:pt x="135711" y="847081"/>
                              </a:lnTo>
                              <a:lnTo>
                                <a:pt x="135260" y="844135"/>
                              </a:lnTo>
                              <a:lnTo>
                                <a:pt x="134536" y="840815"/>
                              </a:lnTo>
                              <a:lnTo>
                                <a:pt x="132932" y="837129"/>
                              </a:lnTo>
                              <a:lnTo>
                                <a:pt x="131292" y="835011"/>
                              </a:lnTo>
                              <a:lnTo>
                                <a:pt x="124745" y="828696"/>
                              </a:lnTo>
                              <a:lnTo>
                                <a:pt x="123768" y="827389"/>
                              </a:lnTo>
                              <a:lnTo>
                                <a:pt x="123360" y="826129"/>
                              </a:lnTo>
                              <a:lnTo>
                                <a:pt x="123672" y="824969"/>
                              </a:lnTo>
                              <a:lnTo>
                                <a:pt x="124628" y="823850"/>
                              </a:lnTo>
                              <a:lnTo>
                                <a:pt x="125072" y="823427"/>
                              </a:lnTo>
                              <a:lnTo>
                                <a:pt x="125555" y="823090"/>
                              </a:lnTo>
                              <a:lnTo>
                                <a:pt x="126042" y="822899"/>
                              </a:lnTo>
                              <a:lnTo>
                                <a:pt x="126607" y="822798"/>
                              </a:lnTo>
                              <a:lnTo>
                                <a:pt x="128153" y="819537"/>
                              </a:lnTo>
                              <a:lnTo>
                                <a:pt x="128279" y="816904"/>
                              </a:lnTo>
                              <a:lnTo>
                                <a:pt x="127019" y="814864"/>
                              </a:lnTo>
                              <a:lnTo>
                                <a:pt x="124378" y="813479"/>
                              </a:lnTo>
                              <a:lnTo>
                                <a:pt x="113870" y="813469"/>
                              </a:lnTo>
                              <a:lnTo>
                                <a:pt x="108504" y="811940"/>
                              </a:lnTo>
                              <a:lnTo>
                                <a:pt x="104340" y="808432"/>
                              </a:lnTo>
                              <a:lnTo>
                                <a:pt x="102800" y="804005"/>
                              </a:lnTo>
                              <a:lnTo>
                                <a:pt x="102684" y="794192"/>
                              </a:lnTo>
                              <a:lnTo>
                                <a:pt x="100409" y="788954"/>
                              </a:lnTo>
                              <a:lnTo>
                                <a:pt x="93274" y="784125"/>
                              </a:lnTo>
                              <a:lnTo>
                                <a:pt x="75729" y="783229"/>
                              </a:lnTo>
                              <a:lnTo>
                                <a:pt x="75598" y="783009"/>
                              </a:lnTo>
                              <a:lnTo>
                                <a:pt x="72833" y="778356"/>
                              </a:lnTo>
                              <a:lnTo>
                                <a:pt x="62391" y="775557"/>
                              </a:lnTo>
                              <a:lnTo>
                                <a:pt x="57537" y="776240"/>
                              </a:lnTo>
                              <a:lnTo>
                                <a:pt x="55952" y="776215"/>
                              </a:lnTo>
                              <a:lnTo>
                                <a:pt x="54414" y="775821"/>
                              </a:lnTo>
                              <a:lnTo>
                                <a:pt x="53099" y="775228"/>
                              </a:lnTo>
                              <a:lnTo>
                                <a:pt x="37930" y="765489"/>
                              </a:lnTo>
                              <a:lnTo>
                                <a:pt x="34447" y="763996"/>
                              </a:lnTo>
                              <a:lnTo>
                                <a:pt x="33174" y="762664"/>
                              </a:lnTo>
                              <a:lnTo>
                                <a:pt x="31414" y="751467"/>
                              </a:lnTo>
                              <a:lnTo>
                                <a:pt x="31533" y="749040"/>
                              </a:lnTo>
                              <a:lnTo>
                                <a:pt x="31890" y="747200"/>
                              </a:lnTo>
                              <a:lnTo>
                                <a:pt x="32374" y="745979"/>
                              </a:lnTo>
                              <a:lnTo>
                                <a:pt x="31019" y="743390"/>
                              </a:lnTo>
                              <a:lnTo>
                                <a:pt x="23266" y="738496"/>
                              </a:lnTo>
                              <a:lnTo>
                                <a:pt x="19351" y="732250"/>
                              </a:lnTo>
                              <a:lnTo>
                                <a:pt x="18599" y="731395"/>
                              </a:lnTo>
                              <a:lnTo>
                                <a:pt x="17787" y="730378"/>
                              </a:lnTo>
                              <a:lnTo>
                                <a:pt x="17087" y="729268"/>
                              </a:lnTo>
                              <a:lnTo>
                                <a:pt x="15854" y="726987"/>
                              </a:lnTo>
                              <a:lnTo>
                                <a:pt x="12607" y="725693"/>
                              </a:lnTo>
                              <a:lnTo>
                                <a:pt x="3006" y="726892"/>
                              </a:lnTo>
                              <a:lnTo>
                                <a:pt x="32" y="722236"/>
                              </a:lnTo>
                              <a:lnTo>
                                <a:pt x="0" y="720596"/>
                              </a:lnTo>
                              <a:lnTo>
                                <a:pt x="812" y="718836"/>
                              </a:lnTo>
                              <a:lnTo>
                                <a:pt x="3084" y="716559"/>
                              </a:lnTo>
                              <a:lnTo>
                                <a:pt x="4715" y="715300"/>
                              </a:lnTo>
                              <a:lnTo>
                                <a:pt x="6278" y="714367"/>
                              </a:lnTo>
                              <a:lnTo>
                                <a:pt x="12110" y="712314"/>
                              </a:lnTo>
                              <a:lnTo>
                                <a:pt x="13276" y="711285"/>
                              </a:lnTo>
                              <a:lnTo>
                                <a:pt x="13808" y="709648"/>
                              </a:lnTo>
                              <a:lnTo>
                                <a:pt x="13807" y="706824"/>
                              </a:lnTo>
                              <a:lnTo>
                                <a:pt x="14163" y="704910"/>
                              </a:lnTo>
                              <a:lnTo>
                                <a:pt x="17038" y="701925"/>
                              </a:lnTo>
                              <a:lnTo>
                                <a:pt x="17840" y="699664"/>
                              </a:lnTo>
                              <a:lnTo>
                                <a:pt x="17568" y="694644"/>
                              </a:lnTo>
                              <a:lnTo>
                                <a:pt x="16843" y="692293"/>
                              </a:lnTo>
                              <a:lnTo>
                                <a:pt x="15790" y="690497"/>
                              </a:lnTo>
                              <a:lnTo>
                                <a:pt x="11266" y="687233"/>
                              </a:lnTo>
                              <a:lnTo>
                                <a:pt x="10287" y="686190"/>
                              </a:lnTo>
                              <a:lnTo>
                                <a:pt x="9639" y="684872"/>
                              </a:lnTo>
                              <a:lnTo>
                                <a:pt x="9594" y="682628"/>
                              </a:lnTo>
                              <a:lnTo>
                                <a:pt x="10213" y="679733"/>
                              </a:lnTo>
                              <a:lnTo>
                                <a:pt x="12422" y="674588"/>
                              </a:lnTo>
                              <a:lnTo>
                                <a:pt x="16200" y="669028"/>
                              </a:lnTo>
                              <a:lnTo>
                                <a:pt x="24631" y="662277"/>
                              </a:lnTo>
                              <a:lnTo>
                                <a:pt x="29433" y="656470"/>
                              </a:lnTo>
                              <a:lnTo>
                                <a:pt x="30078" y="654936"/>
                              </a:lnTo>
                              <a:lnTo>
                                <a:pt x="30948" y="653425"/>
                              </a:lnTo>
                              <a:lnTo>
                                <a:pt x="31269" y="652589"/>
                              </a:lnTo>
                              <a:lnTo>
                                <a:pt x="32088" y="651389"/>
                              </a:lnTo>
                              <a:lnTo>
                                <a:pt x="33706" y="650618"/>
                              </a:lnTo>
                              <a:lnTo>
                                <a:pt x="36288" y="650105"/>
                              </a:lnTo>
                              <a:lnTo>
                                <a:pt x="39686" y="650918"/>
                              </a:lnTo>
                              <a:lnTo>
                                <a:pt x="41504" y="651635"/>
                              </a:lnTo>
                              <a:lnTo>
                                <a:pt x="42422" y="652383"/>
                              </a:lnTo>
                              <a:lnTo>
                                <a:pt x="44947" y="656261"/>
                              </a:lnTo>
                              <a:lnTo>
                                <a:pt x="45451" y="656959"/>
                              </a:lnTo>
                              <a:lnTo>
                                <a:pt x="46275" y="657738"/>
                              </a:lnTo>
                              <a:lnTo>
                                <a:pt x="47421" y="658586"/>
                              </a:lnTo>
                              <a:lnTo>
                                <a:pt x="48786" y="659163"/>
                              </a:lnTo>
                              <a:lnTo>
                                <a:pt x="50314" y="659425"/>
                              </a:lnTo>
                              <a:lnTo>
                                <a:pt x="52119" y="659459"/>
                              </a:lnTo>
                              <a:lnTo>
                                <a:pt x="53749" y="659247"/>
                              </a:lnTo>
                              <a:lnTo>
                                <a:pt x="57393" y="655752"/>
                              </a:lnTo>
                              <a:lnTo>
                                <a:pt x="65222" y="642010"/>
                              </a:lnTo>
                              <a:lnTo>
                                <a:pt x="70939" y="640714"/>
                              </a:lnTo>
                              <a:lnTo>
                                <a:pt x="73776" y="641610"/>
                              </a:lnTo>
                              <a:lnTo>
                                <a:pt x="74754" y="642505"/>
                              </a:lnTo>
                              <a:lnTo>
                                <a:pt x="75843" y="643309"/>
                              </a:lnTo>
                              <a:lnTo>
                                <a:pt x="77266" y="643986"/>
                              </a:lnTo>
                              <a:lnTo>
                                <a:pt x="78791" y="644159"/>
                              </a:lnTo>
                              <a:lnTo>
                                <a:pt x="80699" y="643790"/>
                              </a:lnTo>
                              <a:lnTo>
                                <a:pt x="84933" y="641711"/>
                              </a:lnTo>
                              <a:lnTo>
                                <a:pt x="88534" y="640742"/>
                              </a:lnTo>
                              <a:lnTo>
                                <a:pt x="89971" y="639526"/>
                              </a:lnTo>
                              <a:lnTo>
                                <a:pt x="91330" y="637425"/>
                              </a:lnTo>
                              <a:lnTo>
                                <a:pt x="92841" y="632127"/>
                              </a:lnTo>
                              <a:lnTo>
                                <a:pt x="93658" y="628531"/>
                              </a:lnTo>
                              <a:lnTo>
                                <a:pt x="92829" y="617080"/>
                              </a:lnTo>
                              <a:lnTo>
                                <a:pt x="99218" y="608771"/>
                              </a:lnTo>
                              <a:lnTo>
                                <a:pt x="101224" y="605546"/>
                              </a:lnTo>
                              <a:lnTo>
                                <a:pt x="102761" y="603899"/>
                              </a:lnTo>
                              <a:lnTo>
                                <a:pt x="104451" y="603206"/>
                              </a:lnTo>
                              <a:lnTo>
                                <a:pt x="110743" y="602850"/>
                              </a:lnTo>
                              <a:lnTo>
                                <a:pt x="117692" y="604070"/>
                              </a:lnTo>
                              <a:lnTo>
                                <a:pt x="126695" y="603348"/>
                              </a:lnTo>
                              <a:lnTo>
                                <a:pt x="128861" y="602230"/>
                              </a:lnTo>
                              <a:lnTo>
                                <a:pt x="139888" y="593234"/>
                              </a:lnTo>
                              <a:lnTo>
                                <a:pt x="142570" y="590314"/>
                              </a:lnTo>
                              <a:lnTo>
                                <a:pt x="143948" y="588476"/>
                              </a:lnTo>
                              <a:lnTo>
                                <a:pt x="150982" y="575449"/>
                              </a:lnTo>
                              <a:lnTo>
                                <a:pt x="147517" y="574001"/>
                              </a:lnTo>
                              <a:lnTo>
                                <a:pt x="142681" y="574657"/>
                              </a:lnTo>
                              <a:lnTo>
                                <a:pt x="139306" y="574506"/>
                              </a:lnTo>
                              <a:lnTo>
                                <a:pt x="137778" y="574071"/>
                              </a:lnTo>
                              <a:lnTo>
                                <a:pt x="136468" y="573395"/>
                              </a:lnTo>
                              <a:lnTo>
                                <a:pt x="135324" y="572594"/>
                              </a:lnTo>
                              <a:lnTo>
                                <a:pt x="134157" y="570879"/>
                              </a:lnTo>
                              <a:lnTo>
                                <a:pt x="132751" y="568549"/>
                              </a:lnTo>
                              <a:lnTo>
                                <a:pt x="130889" y="563689"/>
                              </a:lnTo>
                              <a:lnTo>
                                <a:pt x="130193" y="560542"/>
                              </a:lnTo>
                              <a:lnTo>
                                <a:pt x="130770" y="556595"/>
                              </a:lnTo>
                              <a:lnTo>
                                <a:pt x="131561" y="554537"/>
                              </a:lnTo>
                              <a:lnTo>
                                <a:pt x="131849" y="552548"/>
                              </a:lnTo>
                              <a:lnTo>
                                <a:pt x="131184" y="550644"/>
                              </a:lnTo>
                              <a:lnTo>
                                <a:pt x="128940" y="548452"/>
                              </a:lnTo>
                              <a:lnTo>
                                <a:pt x="127187" y="547948"/>
                              </a:lnTo>
                              <a:lnTo>
                                <a:pt x="125729" y="548029"/>
                              </a:lnTo>
                              <a:lnTo>
                                <a:pt x="123780" y="548697"/>
                              </a:lnTo>
                              <a:lnTo>
                                <a:pt x="122473" y="548819"/>
                              </a:lnTo>
                              <a:lnTo>
                                <a:pt x="121122" y="548645"/>
                              </a:lnTo>
                              <a:lnTo>
                                <a:pt x="120679" y="546615"/>
                              </a:lnTo>
                              <a:lnTo>
                                <a:pt x="121109" y="543530"/>
                              </a:lnTo>
                              <a:lnTo>
                                <a:pt x="123716" y="536903"/>
                              </a:lnTo>
                              <a:lnTo>
                                <a:pt x="125793" y="534665"/>
                              </a:lnTo>
                              <a:lnTo>
                                <a:pt x="127451" y="533603"/>
                              </a:lnTo>
                              <a:lnTo>
                                <a:pt x="129642" y="533712"/>
                              </a:lnTo>
                              <a:lnTo>
                                <a:pt x="130812" y="533386"/>
                              </a:lnTo>
                              <a:lnTo>
                                <a:pt x="131642" y="532923"/>
                              </a:lnTo>
                              <a:lnTo>
                                <a:pt x="132192" y="532494"/>
                              </a:lnTo>
                              <a:lnTo>
                                <a:pt x="134469" y="529275"/>
                              </a:lnTo>
                              <a:lnTo>
                                <a:pt x="137195" y="526104"/>
                              </a:lnTo>
                              <a:lnTo>
                                <a:pt x="137833" y="524697"/>
                              </a:lnTo>
                              <a:lnTo>
                                <a:pt x="137627" y="523225"/>
                              </a:lnTo>
                              <a:lnTo>
                                <a:pt x="136458" y="521301"/>
                              </a:lnTo>
                              <a:lnTo>
                                <a:pt x="130455" y="518998"/>
                              </a:lnTo>
                              <a:lnTo>
                                <a:pt x="125904" y="514116"/>
                              </a:lnTo>
                              <a:lnTo>
                                <a:pt x="126209" y="508283"/>
                              </a:lnTo>
                              <a:lnTo>
                                <a:pt x="152300" y="499701"/>
                              </a:lnTo>
                              <a:lnTo>
                                <a:pt x="155277" y="497793"/>
                              </a:lnTo>
                              <a:lnTo>
                                <a:pt x="164108" y="489728"/>
                              </a:lnTo>
                              <a:lnTo>
                                <a:pt x="166362" y="488102"/>
                              </a:lnTo>
                              <a:lnTo>
                                <a:pt x="168807" y="487329"/>
                              </a:lnTo>
                              <a:lnTo>
                                <a:pt x="179308" y="486161"/>
                              </a:lnTo>
                              <a:lnTo>
                                <a:pt x="181904" y="486891"/>
                              </a:lnTo>
                              <a:lnTo>
                                <a:pt x="183268" y="487623"/>
                              </a:lnTo>
                              <a:lnTo>
                                <a:pt x="183416" y="488950"/>
                              </a:lnTo>
                              <a:lnTo>
                                <a:pt x="184499" y="488949"/>
                              </a:lnTo>
                              <a:lnTo>
                                <a:pt x="185832" y="488529"/>
                              </a:lnTo>
                              <a:lnTo>
                                <a:pt x="191952" y="478694"/>
                              </a:lnTo>
                              <a:lnTo>
                                <a:pt x="199209" y="469687"/>
                              </a:lnTo>
                              <a:lnTo>
                                <a:pt x="212669" y="461847"/>
                              </a:lnTo>
                              <a:lnTo>
                                <a:pt x="213650" y="460887"/>
                              </a:lnTo>
                              <a:lnTo>
                                <a:pt x="214407" y="459949"/>
                              </a:lnTo>
                              <a:lnTo>
                                <a:pt x="215052" y="455009"/>
                              </a:lnTo>
                              <a:lnTo>
                                <a:pt x="220488" y="457293"/>
                              </a:lnTo>
                              <a:lnTo>
                                <a:pt x="222233" y="457631"/>
                              </a:lnTo>
                              <a:lnTo>
                                <a:pt x="230052" y="456431"/>
                              </a:lnTo>
                              <a:lnTo>
                                <a:pt x="241748" y="457719"/>
                              </a:lnTo>
                              <a:lnTo>
                                <a:pt x="243306" y="457408"/>
                              </a:lnTo>
                              <a:lnTo>
                                <a:pt x="246071" y="456247"/>
                              </a:lnTo>
                              <a:lnTo>
                                <a:pt x="247472" y="456338"/>
                              </a:lnTo>
                              <a:lnTo>
                                <a:pt x="249002" y="456974"/>
                              </a:lnTo>
                              <a:lnTo>
                                <a:pt x="250646" y="459602"/>
                              </a:lnTo>
                              <a:lnTo>
                                <a:pt x="251511" y="460463"/>
                              </a:lnTo>
                              <a:lnTo>
                                <a:pt x="252406" y="460452"/>
                              </a:lnTo>
                              <a:lnTo>
                                <a:pt x="255170" y="457384"/>
                              </a:lnTo>
                              <a:lnTo>
                                <a:pt x="258313" y="451998"/>
                              </a:lnTo>
                              <a:lnTo>
                                <a:pt x="259118" y="450880"/>
                              </a:lnTo>
                              <a:lnTo>
                                <a:pt x="261193" y="449161"/>
                              </a:lnTo>
                              <a:lnTo>
                                <a:pt x="265018" y="447331"/>
                              </a:lnTo>
                              <a:lnTo>
                                <a:pt x="265111" y="444845"/>
                              </a:lnTo>
                              <a:lnTo>
                                <a:pt x="265000" y="443014"/>
                              </a:lnTo>
                              <a:lnTo>
                                <a:pt x="256894" y="426819"/>
                              </a:lnTo>
                              <a:lnTo>
                                <a:pt x="247893" y="413467"/>
                              </a:lnTo>
                              <a:lnTo>
                                <a:pt x="237481" y="407666"/>
                              </a:lnTo>
                              <a:lnTo>
                                <a:pt x="232403" y="405921"/>
                              </a:lnTo>
                              <a:lnTo>
                                <a:pt x="227246" y="403319"/>
                              </a:lnTo>
                              <a:lnTo>
                                <a:pt x="222310" y="398641"/>
                              </a:lnTo>
                              <a:lnTo>
                                <a:pt x="218305" y="389974"/>
                              </a:lnTo>
                              <a:lnTo>
                                <a:pt x="207961" y="373352"/>
                              </a:lnTo>
                              <a:lnTo>
                                <a:pt x="206784" y="371167"/>
                              </a:lnTo>
                              <a:lnTo>
                                <a:pt x="203522" y="354168"/>
                              </a:lnTo>
                              <a:lnTo>
                                <a:pt x="147498" y="338787"/>
                              </a:lnTo>
                              <a:lnTo>
                                <a:pt x="124434" y="341705"/>
                              </a:lnTo>
                              <a:lnTo>
                                <a:pt x="109311" y="339091"/>
                              </a:lnTo>
                              <a:lnTo>
                                <a:pt x="107720" y="337798"/>
                              </a:lnTo>
                              <a:lnTo>
                                <a:pt x="106445" y="335760"/>
                              </a:lnTo>
                              <a:lnTo>
                                <a:pt x="105330" y="331086"/>
                              </a:lnTo>
                              <a:lnTo>
                                <a:pt x="105439" y="328690"/>
                              </a:lnTo>
                              <a:lnTo>
                                <a:pt x="104880" y="326279"/>
                              </a:lnTo>
                              <a:lnTo>
                                <a:pt x="103329" y="324291"/>
                              </a:lnTo>
                              <a:lnTo>
                                <a:pt x="96722" y="318816"/>
                              </a:lnTo>
                              <a:lnTo>
                                <a:pt x="93168" y="312103"/>
                              </a:lnTo>
                              <a:lnTo>
                                <a:pt x="94467" y="296490"/>
                              </a:lnTo>
                              <a:lnTo>
                                <a:pt x="86695" y="294710"/>
                              </a:lnTo>
                              <a:lnTo>
                                <a:pt x="83327" y="293355"/>
                              </a:lnTo>
                              <a:lnTo>
                                <a:pt x="83058" y="288998"/>
                              </a:lnTo>
                              <a:lnTo>
                                <a:pt x="85160" y="286156"/>
                              </a:lnTo>
                              <a:lnTo>
                                <a:pt x="86660" y="283727"/>
                              </a:lnTo>
                              <a:lnTo>
                                <a:pt x="87238" y="282310"/>
                              </a:lnTo>
                              <a:lnTo>
                                <a:pt x="87702" y="280776"/>
                              </a:lnTo>
                              <a:lnTo>
                                <a:pt x="88056" y="279290"/>
                              </a:lnTo>
                              <a:lnTo>
                                <a:pt x="88237" y="277540"/>
                              </a:lnTo>
                              <a:lnTo>
                                <a:pt x="86625" y="260949"/>
                              </a:lnTo>
                              <a:lnTo>
                                <a:pt x="85157" y="255205"/>
                              </a:lnTo>
                              <a:lnTo>
                                <a:pt x="78060" y="246028"/>
                              </a:lnTo>
                              <a:lnTo>
                                <a:pt x="77287" y="234250"/>
                              </a:lnTo>
                              <a:lnTo>
                                <a:pt x="75968" y="229995"/>
                              </a:lnTo>
                              <a:lnTo>
                                <a:pt x="75273" y="228738"/>
                              </a:lnTo>
                              <a:lnTo>
                                <a:pt x="74803" y="227597"/>
                              </a:lnTo>
                              <a:lnTo>
                                <a:pt x="74561" y="226717"/>
                              </a:lnTo>
                              <a:lnTo>
                                <a:pt x="74347" y="225480"/>
                              </a:lnTo>
                              <a:lnTo>
                                <a:pt x="74200" y="223917"/>
                              </a:lnTo>
                              <a:lnTo>
                                <a:pt x="74579" y="221099"/>
                              </a:lnTo>
                              <a:lnTo>
                                <a:pt x="75681" y="217584"/>
                              </a:lnTo>
                              <a:lnTo>
                                <a:pt x="78806" y="211303"/>
                              </a:lnTo>
                              <a:lnTo>
                                <a:pt x="81021" y="208857"/>
                              </a:lnTo>
                              <a:lnTo>
                                <a:pt x="83043" y="207599"/>
                              </a:lnTo>
                              <a:lnTo>
                                <a:pt x="88242" y="207180"/>
                              </a:lnTo>
                              <a:lnTo>
                                <a:pt x="89505" y="206677"/>
                              </a:lnTo>
                              <a:lnTo>
                                <a:pt x="90649" y="205822"/>
                              </a:lnTo>
                              <a:lnTo>
                                <a:pt x="91396" y="204622"/>
                              </a:lnTo>
                              <a:lnTo>
                                <a:pt x="91914" y="203102"/>
                              </a:lnTo>
                              <a:lnTo>
                                <a:pt x="92363" y="200994"/>
                              </a:lnTo>
                              <a:lnTo>
                                <a:pt x="92787" y="197878"/>
                              </a:lnTo>
                              <a:lnTo>
                                <a:pt x="92802" y="193873"/>
                              </a:lnTo>
                              <a:lnTo>
                                <a:pt x="92143" y="189424"/>
                              </a:lnTo>
                              <a:lnTo>
                                <a:pt x="89672" y="183348"/>
                              </a:lnTo>
                              <a:lnTo>
                                <a:pt x="88107" y="180400"/>
                              </a:lnTo>
                              <a:lnTo>
                                <a:pt x="87042" y="177468"/>
                              </a:lnTo>
                              <a:lnTo>
                                <a:pt x="86559" y="175795"/>
                              </a:lnTo>
                              <a:lnTo>
                                <a:pt x="86673" y="166539"/>
                              </a:lnTo>
                              <a:lnTo>
                                <a:pt x="85149" y="153553"/>
                              </a:lnTo>
                              <a:lnTo>
                                <a:pt x="83284" y="149487"/>
                              </a:lnTo>
                              <a:lnTo>
                                <a:pt x="82428" y="148369"/>
                              </a:lnTo>
                              <a:lnTo>
                                <a:pt x="81845" y="147112"/>
                              </a:lnTo>
                              <a:lnTo>
                                <a:pt x="81586" y="145492"/>
                              </a:lnTo>
                              <a:lnTo>
                                <a:pt x="81428" y="138770"/>
                              </a:lnTo>
                              <a:lnTo>
                                <a:pt x="80948" y="137141"/>
                              </a:lnTo>
                              <a:lnTo>
                                <a:pt x="80687" y="135462"/>
                              </a:lnTo>
                              <a:lnTo>
                                <a:pt x="80925" y="133800"/>
                              </a:lnTo>
                              <a:lnTo>
                                <a:pt x="82593" y="131899"/>
                              </a:lnTo>
                              <a:lnTo>
                                <a:pt x="86558" y="128967"/>
                              </a:lnTo>
                              <a:lnTo>
                                <a:pt x="87417" y="127912"/>
                              </a:lnTo>
                              <a:lnTo>
                                <a:pt x="89425" y="124052"/>
                              </a:lnTo>
                              <a:lnTo>
                                <a:pt x="90284" y="122995"/>
                              </a:lnTo>
                              <a:lnTo>
                                <a:pt x="91423" y="122112"/>
                              </a:lnTo>
                              <a:lnTo>
                                <a:pt x="92640" y="121433"/>
                              </a:lnTo>
                              <a:lnTo>
                                <a:pt x="94134" y="114612"/>
                              </a:lnTo>
                              <a:lnTo>
                                <a:pt x="93493" y="87888"/>
                              </a:lnTo>
                              <a:lnTo>
                                <a:pt x="102840" y="79782"/>
                              </a:lnTo>
                              <a:lnTo>
                                <a:pt x="103750" y="78651"/>
                              </a:lnTo>
                              <a:lnTo>
                                <a:pt x="104273" y="77458"/>
                              </a:lnTo>
                              <a:lnTo>
                                <a:pt x="104786" y="75907"/>
                              </a:lnTo>
                              <a:lnTo>
                                <a:pt x="105375" y="72935"/>
                              </a:lnTo>
                              <a:lnTo>
                                <a:pt x="105702" y="70533"/>
                              </a:lnTo>
                              <a:lnTo>
                                <a:pt x="106223" y="69279"/>
                              </a:lnTo>
                              <a:lnTo>
                                <a:pt x="107250" y="68442"/>
                              </a:lnTo>
                              <a:lnTo>
                                <a:pt x="109805" y="69221"/>
                              </a:lnTo>
                              <a:lnTo>
                                <a:pt x="113290" y="71145"/>
                              </a:lnTo>
                              <a:lnTo>
                                <a:pt x="118744" y="73197"/>
                              </a:lnTo>
                              <a:lnTo>
                                <a:pt x="129576" y="74138"/>
                              </a:lnTo>
                              <a:lnTo>
                                <a:pt x="132482" y="73473"/>
                              </a:lnTo>
                              <a:lnTo>
                                <a:pt x="150178" y="64147"/>
                              </a:lnTo>
                              <a:lnTo>
                                <a:pt x="176474" y="60755"/>
                              </a:lnTo>
                              <a:lnTo>
                                <a:pt x="177938" y="59858"/>
                              </a:lnTo>
                              <a:lnTo>
                                <a:pt x="178969" y="57243"/>
                              </a:lnTo>
                              <a:lnTo>
                                <a:pt x="179462" y="55115"/>
                              </a:lnTo>
                              <a:lnTo>
                                <a:pt x="180591" y="44056"/>
                              </a:lnTo>
                              <a:lnTo>
                                <a:pt x="183748" y="42640"/>
                              </a:lnTo>
                              <a:lnTo>
                                <a:pt x="186160" y="42249"/>
                              </a:lnTo>
                              <a:lnTo>
                                <a:pt x="212164" y="42997"/>
                              </a:lnTo>
                              <a:lnTo>
                                <a:pt x="216772" y="46176"/>
                              </a:lnTo>
                              <a:lnTo>
                                <a:pt x="250796" y="39175"/>
                              </a:lnTo>
                              <a:lnTo>
                                <a:pt x="252427" y="39689"/>
                              </a:lnTo>
                              <a:lnTo>
                                <a:pt x="253397" y="40812"/>
                              </a:lnTo>
                              <a:lnTo>
                                <a:pt x="254098" y="42107"/>
                              </a:lnTo>
                              <a:lnTo>
                                <a:pt x="255706" y="42458"/>
                              </a:lnTo>
                              <a:lnTo>
                                <a:pt x="258221" y="41819"/>
                              </a:lnTo>
                              <a:lnTo>
                                <a:pt x="262850" y="38279"/>
                              </a:lnTo>
                              <a:lnTo>
                                <a:pt x="265399" y="35185"/>
                              </a:lnTo>
                              <a:lnTo>
                                <a:pt x="267926" y="29579"/>
                              </a:lnTo>
                              <a:lnTo>
                                <a:pt x="271333" y="23412"/>
                              </a:lnTo>
                              <a:lnTo>
                                <a:pt x="276464" y="20237"/>
                              </a:lnTo>
                              <a:lnTo>
                                <a:pt x="289611" y="21659"/>
                              </a:lnTo>
                              <a:lnTo>
                                <a:pt x="300170" y="25893"/>
                              </a:lnTo>
                              <a:lnTo>
                                <a:pt x="306886" y="22438"/>
                              </a:lnTo>
                              <a:lnTo>
                                <a:pt x="324926" y="6326"/>
                              </a:lnTo>
                              <a:lnTo>
                                <a:pt x="327934" y="1347"/>
                              </a:lnTo>
                              <a:lnTo>
                                <a:pt x="338177" y="0"/>
                              </a:lnTo>
                              <a:lnTo>
                                <a:pt x="342343" y="8261"/>
                              </a:lnTo>
                              <a:lnTo>
                                <a:pt x="346957" y="11254"/>
                              </a:lnTo>
                              <a:lnTo>
                                <a:pt x="352377" y="13096"/>
                              </a:lnTo>
                              <a:lnTo>
                                <a:pt x="356690" y="13674"/>
                              </a:lnTo>
                              <a:lnTo>
                                <a:pt x="364728" y="17466"/>
                              </a:lnTo>
                              <a:close/>
                            </a:path>
                          </a:pathLst>
                        </a:custGeom>
                        <a:grpFill/>
                        <a:ln w="3175"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endParaRPr lang="de-DE" sz="1600" err="1">
                            <a:solidFill>
                              <a:schemeClr val="tx1"/>
                            </a:solidFill>
                            <a:latin typeface="Arial" panose="020B0604020202020204" pitchFamily="34" charset="0"/>
                            <a:cs typeface="Arial" panose="020B0604020202020204" pitchFamily="34" charset="0"/>
                          </a:endParaRPr>
                        </a:p>
                      </p:txBody>
                    </p:sp>
                    <p:sp>
                      <p:nvSpPr>
                        <p:cNvPr id="20" name="ee4p_BB_1_79632">
                          <a:extLst>
                            <a:ext uri="{FF2B5EF4-FFF2-40B4-BE49-F238E27FC236}">
                              <a16:creationId xmlns:a16="http://schemas.microsoft.com/office/drawing/2014/main" id="{1694B025-189A-F742-E016-19C384FF1B1B}"/>
                            </a:ext>
                          </a:extLst>
                        </p:cNvPr>
                        <p:cNvSpPr>
                          <a:spLocks noChangeAspect="1"/>
                        </p:cNvSpPr>
                        <p:nvPr>
                          <p:custDataLst>
                            <p:tags r:id="rId15"/>
                          </p:custDataLst>
                        </p:nvPr>
                      </p:nvSpPr>
                      <p:spPr>
                        <a:xfrm>
                          <a:off x="6215042" y="2257153"/>
                          <a:ext cx="1240927" cy="1254357"/>
                        </a:xfrm>
                        <a:custGeom>
                          <a:avLst/>
                          <a:gdLst/>
                          <a:ahLst/>
                          <a:cxnLst/>
                          <a:rect l="l" t="t" r="r" b="b"/>
                          <a:pathLst>
                            <a:path w="1241368" h="1254803">
                              <a:moveTo>
                                <a:pt x="765692" y="507527"/>
                              </a:moveTo>
                              <a:lnTo>
                                <a:pt x="763871" y="507736"/>
                              </a:lnTo>
                              <a:lnTo>
                                <a:pt x="756082" y="515851"/>
                              </a:lnTo>
                              <a:lnTo>
                                <a:pt x="755226" y="517277"/>
                              </a:lnTo>
                              <a:lnTo>
                                <a:pt x="754489" y="518965"/>
                              </a:lnTo>
                              <a:lnTo>
                                <a:pt x="753963" y="520582"/>
                              </a:lnTo>
                              <a:lnTo>
                                <a:pt x="752474" y="521012"/>
                              </a:lnTo>
                              <a:lnTo>
                                <a:pt x="751507" y="521052"/>
                              </a:lnTo>
                              <a:lnTo>
                                <a:pt x="744640" y="516882"/>
                              </a:lnTo>
                              <a:lnTo>
                                <a:pt x="736855" y="523971"/>
                              </a:lnTo>
                              <a:lnTo>
                                <a:pt x="735114" y="527502"/>
                              </a:lnTo>
                              <a:lnTo>
                                <a:pt x="734743" y="528967"/>
                              </a:lnTo>
                              <a:lnTo>
                                <a:pt x="733984" y="530166"/>
                              </a:lnTo>
                              <a:lnTo>
                                <a:pt x="732079" y="531026"/>
                              </a:lnTo>
                              <a:lnTo>
                                <a:pt x="728649" y="531902"/>
                              </a:lnTo>
                              <a:lnTo>
                                <a:pt x="715546" y="531506"/>
                              </a:lnTo>
                              <a:lnTo>
                                <a:pt x="709780" y="529189"/>
                              </a:lnTo>
                              <a:lnTo>
                                <a:pt x="708617" y="528379"/>
                              </a:lnTo>
                              <a:lnTo>
                                <a:pt x="707714" y="527318"/>
                              </a:lnTo>
                              <a:lnTo>
                                <a:pt x="707179" y="526068"/>
                              </a:lnTo>
                              <a:lnTo>
                                <a:pt x="707186" y="520774"/>
                              </a:lnTo>
                              <a:lnTo>
                                <a:pt x="706750" y="519297"/>
                              </a:lnTo>
                              <a:lnTo>
                                <a:pt x="705635" y="516959"/>
                              </a:lnTo>
                              <a:lnTo>
                                <a:pt x="705807" y="515858"/>
                              </a:lnTo>
                              <a:lnTo>
                                <a:pt x="706309" y="514937"/>
                              </a:lnTo>
                              <a:lnTo>
                                <a:pt x="706599" y="514126"/>
                              </a:lnTo>
                              <a:lnTo>
                                <a:pt x="705723" y="513733"/>
                              </a:lnTo>
                              <a:lnTo>
                                <a:pt x="701850" y="513779"/>
                              </a:lnTo>
                              <a:lnTo>
                                <a:pt x="700745" y="514429"/>
                              </a:lnTo>
                              <a:lnTo>
                                <a:pt x="699610" y="515672"/>
                              </a:lnTo>
                              <a:lnTo>
                                <a:pt x="698875" y="518880"/>
                              </a:lnTo>
                              <a:lnTo>
                                <a:pt x="697846" y="521494"/>
                              </a:lnTo>
                              <a:lnTo>
                                <a:pt x="696501" y="524267"/>
                              </a:lnTo>
                              <a:lnTo>
                                <a:pt x="692820" y="527898"/>
                              </a:lnTo>
                              <a:lnTo>
                                <a:pt x="689808" y="529833"/>
                              </a:lnTo>
                              <a:lnTo>
                                <a:pt x="679757" y="531726"/>
                              </a:lnTo>
                              <a:lnTo>
                                <a:pt x="678817" y="532487"/>
                              </a:lnTo>
                              <a:lnTo>
                                <a:pt x="675896" y="541975"/>
                              </a:lnTo>
                              <a:lnTo>
                                <a:pt x="675527" y="543616"/>
                              </a:lnTo>
                              <a:lnTo>
                                <a:pt x="675323" y="545309"/>
                              </a:lnTo>
                              <a:lnTo>
                                <a:pt x="675387" y="546992"/>
                              </a:lnTo>
                              <a:lnTo>
                                <a:pt x="675818" y="548395"/>
                              </a:lnTo>
                              <a:lnTo>
                                <a:pt x="676404" y="549615"/>
                              </a:lnTo>
                              <a:lnTo>
                                <a:pt x="677550" y="551405"/>
                              </a:lnTo>
                              <a:lnTo>
                                <a:pt x="677961" y="552291"/>
                              </a:lnTo>
                              <a:lnTo>
                                <a:pt x="678274" y="553419"/>
                              </a:lnTo>
                              <a:lnTo>
                                <a:pt x="678318" y="554570"/>
                              </a:lnTo>
                              <a:lnTo>
                                <a:pt x="675104" y="555076"/>
                              </a:lnTo>
                              <a:lnTo>
                                <a:pt x="660037" y="549106"/>
                              </a:lnTo>
                              <a:lnTo>
                                <a:pt x="657409" y="547992"/>
                              </a:lnTo>
                              <a:lnTo>
                                <a:pt x="656510" y="548454"/>
                              </a:lnTo>
                              <a:lnTo>
                                <a:pt x="655685" y="549416"/>
                              </a:lnTo>
                              <a:lnTo>
                                <a:pt x="654609" y="552356"/>
                              </a:lnTo>
                              <a:lnTo>
                                <a:pt x="653941" y="553725"/>
                              </a:lnTo>
                              <a:lnTo>
                                <a:pt x="653528" y="555175"/>
                              </a:lnTo>
                              <a:lnTo>
                                <a:pt x="653374" y="556807"/>
                              </a:lnTo>
                              <a:lnTo>
                                <a:pt x="654361" y="559166"/>
                              </a:lnTo>
                              <a:lnTo>
                                <a:pt x="654814" y="562166"/>
                              </a:lnTo>
                              <a:lnTo>
                                <a:pt x="654795" y="567417"/>
                              </a:lnTo>
                              <a:lnTo>
                                <a:pt x="653545" y="575819"/>
                              </a:lnTo>
                              <a:lnTo>
                                <a:pt x="653308" y="591649"/>
                              </a:lnTo>
                              <a:lnTo>
                                <a:pt x="659142" y="601355"/>
                              </a:lnTo>
                              <a:lnTo>
                                <a:pt x="659148" y="602938"/>
                              </a:lnTo>
                              <a:lnTo>
                                <a:pt x="659323" y="604735"/>
                              </a:lnTo>
                              <a:lnTo>
                                <a:pt x="650279" y="616190"/>
                              </a:lnTo>
                              <a:lnTo>
                                <a:pt x="649234" y="617146"/>
                              </a:lnTo>
                              <a:lnTo>
                                <a:pt x="646854" y="618547"/>
                              </a:lnTo>
                              <a:lnTo>
                                <a:pt x="645866" y="619575"/>
                              </a:lnTo>
                              <a:lnTo>
                                <a:pt x="645156" y="620843"/>
                              </a:lnTo>
                              <a:lnTo>
                                <a:pt x="644673" y="622400"/>
                              </a:lnTo>
                              <a:lnTo>
                                <a:pt x="643992" y="625913"/>
                              </a:lnTo>
                              <a:lnTo>
                                <a:pt x="643642" y="629609"/>
                              </a:lnTo>
                              <a:lnTo>
                                <a:pt x="643709" y="631425"/>
                              </a:lnTo>
                              <a:lnTo>
                                <a:pt x="644311" y="634567"/>
                              </a:lnTo>
                              <a:lnTo>
                                <a:pt x="644796" y="635983"/>
                              </a:lnTo>
                              <a:lnTo>
                                <a:pt x="646701" y="639271"/>
                              </a:lnTo>
                              <a:lnTo>
                                <a:pt x="646669" y="639864"/>
                              </a:lnTo>
                              <a:lnTo>
                                <a:pt x="645203" y="641160"/>
                              </a:lnTo>
                              <a:lnTo>
                                <a:pt x="644322" y="642196"/>
                              </a:lnTo>
                              <a:lnTo>
                                <a:pt x="643554" y="643379"/>
                              </a:lnTo>
                              <a:lnTo>
                                <a:pt x="643007" y="644685"/>
                              </a:lnTo>
                              <a:lnTo>
                                <a:pt x="642895" y="646049"/>
                              </a:lnTo>
                              <a:lnTo>
                                <a:pt x="642982" y="646948"/>
                              </a:lnTo>
                              <a:lnTo>
                                <a:pt x="642581" y="647820"/>
                              </a:lnTo>
                              <a:lnTo>
                                <a:pt x="642224" y="648395"/>
                              </a:lnTo>
                              <a:lnTo>
                                <a:pt x="639077" y="652591"/>
                              </a:lnTo>
                              <a:lnTo>
                                <a:pt x="638578" y="653734"/>
                              </a:lnTo>
                              <a:lnTo>
                                <a:pt x="638448" y="654597"/>
                              </a:lnTo>
                              <a:lnTo>
                                <a:pt x="638523" y="655183"/>
                              </a:lnTo>
                              <a:lnTo>
                                <a:pt x="638642" y="655476"/>
                              </a:lnTo>
                              <a:lnTo>
                                <a:pt x="638867" y="655719"/>
                              </a:lnTo>
                              <a:lnTo>
                                <a:pt x="639650" y="656415"/>
                              </a:lnTo>
                              <a:lnTo>
                                <a:pt x="645764" y="660777"/>
                              </a:lnTo>
                              <a:lnTo>
                                <a:pt x="647913" y="661823"/>
                              </a:lnTo>
                              <a:lnTo>
                                <a:pt x="649229" y="662277"/>
                              </a:lnTo>
                              <a:lnTo>
                                <a:pt x="661447" y="664280"/>
                              </a:lnTo>
                              <a:lnTo>
                                <a:pt x="662415" y="664095"/>
                              </a:lnTo>
                              <a:lnTo>
                                <a:pt x="663798" y="663454"/>
                              </a:lnTo>
                              <a:lnTo>
                                <a:pt x="664860" y="661461"/>
                              </a:lnTo>
                              <a:lnTo>
                                <a:pt x="665841" y="660212"/>
                              </a:lnTo>
                              <a:lnTo>
                                <a:pt x="666890" y="659315"/>
                              </a:lnTo>
                              <a:lnTo>
                                <a:pt x="681079" y="651978"/>
                              </a:lnTo>
                              <a:lnTo>
                                <a:pt x="683023" y="651875"/>
                              </a:lnTo>
                              <a:lnTo>
                                <a:pt x="685535" y="652459"/>
                              </a:lnTo>
                              <a:lnTo>
                                <a:pt x="690127" y="655065"/>
                              </a:lnTo>
                              <a:lnTo>
                                <a:pt x="693231" y="658376"/>
                              </a:lnTo>
                              <a:lnTo>
                                <a:pt x="694644" y="658501"/>
                              </a:lnTo>
                              <a:lnTo>
                                <a:pt x="696734" y="657990"/>
                              </a:lnTo>
                              <a:lnTo>
                                <a:pt x="706173" y="653897"/>
                              </a:lnTo>
                              <a:lnTo>
                                <a:pt x="708017" y="652629"/>
                              </a:lnTo>
                              <a:lnTo>
                                <a:pt x="708433" y="652198"/>
                              </a:lnTo>
                              <a:lnTo>
                                <a:pt x="709075" y="652024"/>
                              </a:lnTo>
                              <a:lnTo>
                                <a:pt x="709694" y="652623"/>
                              </a:lnTo>
                              <a:lnTo>
                                <a:pt x="710913" y="654704"/>
                              </a:lnTo>
                              <a:lnTo>
                                <a:pt x="713039" y="659206"/>
                              </a:lnTo>
                              <a:lnTo>
                                <a:pt x="714597" y="659824"/>
                              </a:lnTo>
                              <a:lnTo>
                                <a:pt x="715836" y="660116"/>
                              </a:lnTo>
                              <a:lnTo>
                                <a:pt x="724053" y="656671"/>
                              </a:lnTo>
                              <a:lnTo>
                                <a:pt x="727208" y="655719"/>
                              </a:lnTo>
                              <a:lnTo>
                                <a:pt x="728486" y="656526"/>
                              </a:lnTo>
                              <a:lnTo>
                                <a:pt x="730414" y="658726"/>
                              </a:lnTo>
                              <a:lnTo>
                                <a:pt x="734365" y="662265"/>
                              </a:lnTo>
                              <a:lnTo>
                                <a:pt x="736592" y="665578"/>
                              </a:lnTo>
                              <a:lnTo>
                                <a:pt x="738138" y="667202"/>
                              </a:lnTo>
                              <a:lnTo>
                                <a:pt x="744642" y="670001"/>
                              </a:lnTo>
                              <a:lnTo>
                                <a:pt x="755675" y="669627"/>
                              </a:lnTo>
                              <a:lnTo>
                                <a:pt x="756159" y="665585"/>
                              </a:lnTo>
                              <a:lnTo>
                                <a:pt x="756098" y="664107"/>
                              </a:lnTo>
                              <a:lnTo>
                                <a:pt x="755811" y="662405"/>
                              </a:lnTo>
                              <a:lnTo>
                                <a:pt x="754933" y="659482"/>
                              </a:lnTo>
                              <a:lnTo>
                                <a:pt x="754652" y="657925"/>
                              </a:lnTo>
                              <a:lnTo>
                                <a:pt x="754549" y="656303"/>
                              </a:lnTo>
                              <a:lnTo>
                                <a:pt x="754805" y="654635"/>
                              </a:lnTo>
                              <a:lnTo>
                                <a:pt x="755512" y="653394"/>
                              </a:lnTo>
                              <a:lnTo>
                                <a:pt x="756500" y="652422"/>
                              </a:lnTo>
                              <a:lnTo>
                                <a:pt x="757714" y="651677"/>
                              </a:lnTo>
                              <a:lnTo>
                                <a:pt x="762978" y="649404"/>
                              </a:lnTo>
                              <a:lnTo>
                                <a:pt x="766145" y="648787"/>
                              </a:lnTo>
                              <a:lnTo>
                                <a:pt x="767894" y="649201"/>
                              </a:lnTo>
                              <a:lnTo>
                                <a:pt x="769676" y="650386"/>
                              </a:lnTo>
                              <a:lnTo>
                                <a:pt x="771660" y="653839"/>
                              </a:lnTo>
                              <a:lnTo>
                                <a:pt x="772618" y="656018"/>
                              </a:lnTo>
                              <a:lnTo>
                                <a:pt x="773991" y="657779"/>
                              </a:lnTo>
                              <a:lnTo>
                                <a:pt x="775728" y="658742"/>
                              </a:lnTo>
                              <a:lnTo>
                                <a:pt x="779420" y="659003"/>
                              </a:lnTo>
                              <a:lnTo>
                                <a:pt x="782280" y="658766"/>
                              </a:lnTo>
                              <a:lnTo>
                                <a:pt x="783291" y="658352"/>
                              </a:lnTo>
                              <a:lnTo>
                                <a:pt x="784345" y="657672"/>
                              </a:lnTo>
                              <a:lnTo>
                                <a:pt x="785275" y="656627"/>
                              </a:lnTo>
                              <a:lnTo>
                                <a:pt x="786091" y="655439"/>
                              </a:lnTo>
                              <a:lnTo>
                                <a:pt x="787899" y="654682"/>
                              </a:lnTo>
                              <a:lnTo>
                                <a:pt x="790816" y="654530"/>
                              </a:lnTo>
                              <a:lnTo>
                                <a:pt x="804193" y="659257"/>
                              </a:lnTo>
                              <a:lnTo>
                                <a:pt x="810954" y="662842"/>
                              </a:lnTo>
                              <a:lnTo>
                                <a:pt x="819857" y="665386"/>
                              </a:lnTo>
                              <a:lnTo>
                                <a:pt x="821648" y="665487"/>
                              </a:lnTo>
                              <a:lnTo>
                                <a:pt x="825626" y="664781"/>
                              </a:lnTo>
                              <a:lnTo>
                                <a:pt x="827743" y="666139"/>
                              </a:lnTo>
                              <a:lnTo>
                                <a:pt x="829622" y="669429"/>
                              </a:lnTo>
                              <a:lnTo>
                                <a:pt x="831358" y="678080"/>
                              </a:lnTo>
                              <a:lnTo>
                                <a:pt x="832179" y="685633"/>
                              </a:lnTo>
                              <a:lnTo>
                                <a:pt x="832247" y="687168"/>
                              </a:lnTo>
                              <a:lnTo>
                                <a:pt x="832603" y="687877"/>
                              </a:lnTo>
                              <a:lnTo>
                                <a:pt x="832966" y="688719"/>
                              </a:lnTo>
                              <a:lnTo>
                                <a:pt x="836277" y="688397"/>
                              </a:lnTo>
                              <a:lnTo>
                                <a:pt x="840382" y="678306"/>
                              </a:lnTo>
                              <a:lnTo>
                                <a:pt x="841779" y="676837"/>
                              </a:lnTo>
                              <a:lnTo>
                                <a:pt x="842518" y="676377"/>
                              </a:lnTo>
                              <a:lnTo>
                                <a:pt x="850347" y="673336"/>
                              </a:lnTo>
                              <a:lnTo>
                                <a:pt x="850982" y="672983"/>
                              </a:lnTo>
                              <a:lnTo>
                                <a:pt x="851661" y="672419"/>
                              </a:lnTo>
                              <a:lnTo>
                                <a:pt x="852123" y="671853"/>
                              </a:lnTo>
                              <a:lnTo>
                                <a:pt x="852794" y="670713"/>
                              </a:lnTo>
                              <a:lnTo>
                                <a:pt x="853383" y="669355"/>
                              </a:lnTo>
                              <a:lnTo>
                                <a:pt x="853754" y="667178"/>
                              </a:lnTo>
                              <a:lnTo>
                                <a:pt x="853695" y="664252"/>
                              </a:lnTo>
                              <a:lnTo>
                                <a:pt x="852639" y="659254"/>
                              </a:lnTo>
                              <a:lnTo>
                                <a:pt x="852487" y="655874"/>
                              </a:lnTo>
                              <a:lnTo>
                                <a:pt x="853737" y="651972"/>
                              </a:lnTo>
                              <a:lnTo>
                                <a:pt x="854948" y="650024"/>
                              </a:lnTo>
                              <a:lnTo>
                                <a:pt x="856181" y="648549"/>
                              </a:lnTo>
                              <a:lnTo>
                                <a:pt x="862315" y="642977"/>
                              </a:lnTo>
                              <a:lnTo>
                                <a:pt x="863045" y="641156"/>
                              </a:lnTo>
                              <a:lnTo>
                                <a:pt x="863592" y="638912"/>
                              </a:lnTo>
                              <a:lnTo>
                                <a:pt x="863261" y="635212"/>
                              </a:lnTo>
                              <a:lnTo>
                                <a:pt x="863340" y="633389"/>
                              </a:lnTo>
                              <a:lnTo>
                                <a:pt x="863690" y="631554"/>
                              </a:lnTo>
                              <a:lnTo>
                                <a:pt x="864771" y="630352"/>
                              </a:lnTo>
                              <a:lnTo>
                                <a:pt x="866951" y="628329"/>
                              </a:lnTo>
                              <a:lnTo>
                                <a:pt x="867384" y="627156"/>
                              </a:lnTo>
                              <a:lnTo>
                                <a:pt x="867295" y="625208"/>
                              </a:lnTo>
                              <a:lnTo>
                                <a:pt x="864222" y="621870"/>
                              </a:lnTo>
                              <a:lnTo>
                                <a:pt x="861920" y="620006"/>
                              </a:lnTo>
                              <a:lnTo>
                                <a:pt x="847751" y="614340"/>
                              </a:lnTo>
                              <a:lnTo>
                                <a:pt x="840847" y="606214"/>
                              </a:lnTo>
                              <a:lnTo>
                                <a:pt x="836209" y="603993"/>
                              </a:lnTo>
                              <a:lnTo>
                                <a:pt x="822993" y="606141"/>
                              </a:lnTo>
                              <a:lnTo>
                                <a:pt x="821877" y="604119"/>
                              </a:lnTo>
                              <a:lnTo>
                                <a:pt x="822284" y="599841"/>
                              </a:lnTo>
                              <a:lnTo>
                                <a:pt x="829577" y="580321"/>
                              </a:lnTo>
                              <a:lnTo>
                                <a:pt x="829060" y="575967"/>
                              </a:lnTo>
                              <a:lnTo>
                                <a:pt x="821687" y="575224"/>
                              </a:lnTo>
                              <a:lnTo>
                                <a:pt x="816413" y="573101"/>
                              </a:lnTo>
                              <a:lnTo>
                                <a:pt x="813319" y="570217"/>
                              </a:lnTo>
                              <a:lnTo>
                                <a:pt x="809029" y="568760"/>
                              </a:lnTo>
                              <a:lnTo>
                                <a:pt x="801188" y="563358"/>
                              </a:lnTo>
                              <a:lnTo>
                                <a:pt x="777209" y="537604"/>
                              </a:lnTo>
                              <a:lnTo>
                                <a:pt x="776171" y="535990"/>
                              </a:lnTo>
                              <a:lnTo>
                                <a:pt x="775990" y="535524"/>
                              </a:lnTo>
                              <a:lnTo>
                                <a:pt x="775587" y="532377"/>
                              </a:lnTo>
                              <a:lnTo>
                                <a:pt x="775469" y="529600"/>
                              </a:lnTo>
                              <a:lnTo>
                                <a:pt x="775884" y="526654"/>
                              </a:lnTo>
                              <a:lnTo>
                                <a:pt x="776254" y="521402"/>
                              </a:lnTo>
                              <a:lnTo>
                                <a:pt x="776144" y="520077"/>
                              </a:lnTo>
                              <a:lnTo>
                                <a:pt x="775704" y="518587"/>
                              </a:lnTo>
                              <a:lnTo>
                                <a:pt x="775124" y="517604"/>
                              </a:lnTo>
                              <a:lnTo>
                                <a:pt x="769303" y="512760"/>
                              </a:lnTo>
                              <a:lnTo>
                                <a:pt x="767783" y="510753"/>
                              </a:lnTo>
                              <a:lnTo>
                                <a:pt x="766760" y="508592"/>
                              </a:lnTo>
                              <a:close/>
                              <a:moveTo>
                                <a:pt x="848664" y="0"/>
                              </a:moveTo>
                              <a:lnTo>
                                <a:pt x="854515" y="622"/>
                              </a:lnTo>
                              <a:lnTo>
                                <a:pt x="863594" y="13561"/>
                              </a:lnTo>
                              <a:lnTo>
                                <a:pt x="879743" y="19038"/>
                              </a:lnTo>
                              <a:lnTo>
                                <a:pt x="880867" y="31454"/>
                              </a:lnTo>
                              <a:lnTo>
                                <a:pt x="891567" y="49001"/>
                              </a:lnTo>
                              <a:lnTo>
                                <a:pt x="893745" y="56674"/>
                              </a:lnTo>
                              <a:lnTo>
                                <a:pt x="899427" y="64419"/>
                              </a:lnTo>
                              <a:lnTo>
                                <a:pt x="923165" y="61491"/>
                              </a:lnTo>
                              <a:lnTo>
                                <a:pt x="943495" y="61986"/>
                              </a:lnTo>
                              <a:lnTo>
                                <a:pt x="950919" y="64577"/>
                              </a:lnTo>
                              <a:lnTo>
                                <a:pt x="959481" y="65930"/>
                              </a:lnTo>
                              <a:lnTo>
                                <a:pt x="965864" y="55810"/>
                              </a:lnTo>
                              <a:lnTo>
                                <a:pt x="974240" y="53603"/>
                              </a:lnTo>
                              <a:lnTo>
                                <a:pt x="986736" y="59202"/>
                              </a:lnTo>
                              <a:lnTo>
                                <a:pt x="1000982" y="57575"/>
                              </a:lnTo>
                              <a:lnTo>
                                <a:pt x="1009016" y="58940"/>
                              </a:lnTo>
                              <a:lnTo>
                                <a:pt x="1010347" y="74014"/>
                              </a:lnTo>
                              <a:lnTo>
                                <a:pt x="1009322" y="84760"/>
                              </a:lnTo>
                              <a:lnTo>
                                <a:pt x="1004679" y="97473"/>
                              </a:lnTo>
                              <a:lnTo>
                                <a:pt x="993505" y="117649"/>
                              </a:lnTo>
                              <a:lnTo>
                                <a:pt x="965828" y="138547"/>
                              </a:lnTo>
                              <a:lnTo>
                                <a:pt x="965620" y="142789"/>
                              </a:lnTo>
                              <a:lnTo>
                                <a:pt x="966078" y="149691"/>
                              </a:lnTo>
                              <a:lnTo>
                                <a:pt x="980486" y="151123"/>
                              </a:lnTo>
                              <a:lnTo>
                                <a:pt x="993596" y="153767"/>
                              </a:lnTo>
                              <a:lnTo>
                                <a:pt x="1016225" y="154779"/>
                              </a:lnTo>
                              <a:lnTo>
                                <a:pt x="1020818" y="150975"/>
                              </a:lnTo>
                              <a:lnTo>
                                <a:pt x="1022518" y="142868"/>
                              </a:lnTo>
                              <a:lnTo>
                                <a:pt x="1031309" y="137949"/>
                              </a:lnTo>
                              <a:lnTo>
                                <a:pt x="1040195" y="125004"/>
                              </a:lnTo>
                              <a:lnTo>
                                <a:pt x="1062466" y="109465"/>
                              </a:lnTo>
                              <a:lnTo>
                                <a:pt x="1062521" y="109425"/>
                              </a:lnTo>
                              <a:lnTo>
                                <a:pt x="1065416" y="120033"/>
                              </a:lnTo>
                              <a:lnTo>
                                <a:pt x="1066211" y="124845"/>
                              </a:lnTo>
                              <a:lnTo>
                                <a:pt x="1066995" y="135192"/>
                              </a:lnTo>
                              <a:lnTo>
                                <a:pt x="1068362" y="140742"/>
                              </a:lnTo>
                              <a:lnTo>
                                <a:pt x="1070645" y="144258"/>
                              </a:lnTo>
                              <a:lnTo>
                                <a:pt x="1076114" y="148415"/>
                              </a:lnTo>
                              <a:lnTo>
                                <a:pt x="1077632" y="151528"/>
                              </a:lnTo>
                              <a:lnTo>
                                <a:pt x="1082310" y="155415"/>
                              </a:lnTo>
                              <a:lnTo>
                                <a:pt x="1074387" y="173521"/>
                              </a:lnTo>
                              <a:lnTo>
                                <a:pt x="1072087" y="177420"/>
                              </a:lnTo>
                              <a:lnTo>
                                <a:pt x="1068589" y="179563"/>
                              </a:lnTo>
                              <a:lnTo>
                                <a:pt x="1065476" y="184839"/>
                              </a:lnTo>
                              <a:lnTo>
                                <a:pt x="1063419" y="191951"/>
                              </a:lnTo>
                              <a:lnTo>
                                <a:pt x="1062881" y="199601"/>
                              </a:lnTo>
                              <a:lnTo>
                                <a:pt x="1064627" y="208815"/>
                              </a:lnTo>
                              <a:lnTo>
                                <a:pt x="1067123" y="216790"/>
                              </a:lnTo>
                              <a:lnTo>
                                <a:pt x="1068285" y="225015"/>
                              </a:lnTo>
                              <a:lnTo>
                                <a:pt x="1059778" y="257902"/>
                              </a:lnTo>
                              <a:lnTo>
                                <a:pt x="1059080" y="262733"/>
                              </a:lnTo>
                              <a:lnTo>
                                <a:pt x="1055030" y="273296"/>
                              </a:lnTo>
                              <a:lnTo>
                                <a:pt x="1045089" y="284939"/>
                              </a:lnTo>
                              <a:lnTo>
                                <a:pt x="1025714" y="302195"/>
                              </a:lnTo>
                              <a:lnTo>
                                <a:pt x="1005365" y="314260"/>
                              </a:lnTo>
                              <a:lnTo>
                                <a:pt x="989371" y="327521"/>
                              </a:lnTo>
                              <a:lnTo>
                                <a:pt x="989554" y="331079"/>
                              </a:lnTo>
                              <a:lnTo>
                                <a:pt x="991912" y="336716"/>
                              </a:lnTo>
                              <a:lnTo>
                                <a:pt x="997156" y="356764"/>
                              </a:lnTo>
                              <a:lnTo>
                                <a:pt x="998307" y="363869"/>
                              </a:lnTo>
                              <a:lnTo>
                                <a:pt x="997440" y="374744"/>
                              </a:lnTo>
                              <a:lnTo>
                                <a:pt x="994234" y="381848"/>
                              </a:lnTo>
                              <a:lnTo>
                                <a:pt x="985484" y="390296"/>
                              </a:lnTo>
                              <a:lnTo>
                                <a:pt x="989852" y="398126"/>
                              </a:lnTo>
                              <a:lnTo>
                                <a:pt x="996085" y="402543"/>
                              </a:lnTo>
                              <a:lnTo>
                                <a:pt x="1003442" y="404447"/>
                              </a:lnTo>
                              <a:lnTo>
                                <a:pt x="1011139" y="404615"/>
                              </a:lnTo>
                              <a:lnTo>
                                <a:pt x="1018219" y="407326"/>
                              </a:lnTo>
                              <a:lnTo>
                                <a:pt x="1030195" y="420112"/>
                              </a:lnTo>
                              <a:lnTo>
                                <a:pt x="1039886" y="424680"/>
                              </a:lnTo>
                              <a:lnTo>
                                <a:pt x="1078061" y="449893"/>
                              </a:lnTo>
                              <a:lnTo>
                                <a:pt x="1083765" y="455904"/>
                              </a:lnTo>
                              <a:lnTo>
                                <a:pt x="1096889" y="478693"/>
                              </a:lnTo>
                              <a:lnTo>
                                <a:pt x="1100695" y="481994"/>
                              </a:lnTo>
                              <a:lnTo>
                                <a:pt x="1107450" y="484715"/>
                              </a:lnTo>
                              <a:lnTo>
                                <a:pt x="1118161" y="497829"/>
                              </a:lnTo>
                              <a:lnTo>
                                <a:pt x="1139357" y="504921"/>
                              </a:lnTo>
                              <a:lnTo>
                                <a:pt x="1160765" y="526470"/>
                              </a:lnTo>
                              <a:lnTo>
                                <a:pt x="1162888" y="528604"/>
                              </a:lnTo>
                              <a:lnTo>
                                <a:pt x="1174194" y="536897"/>
                              </a:lnTo>
                              <a:lnTo>
                                <a:pt x="1165660" y="557949"/>
                              </a:lnTo>
                              <a:lnTo>
                                <a:pt x="1163733" y="571367"/>
                              </a:lnTo>
                              <a:lnTo>
                                <a:pt x="1170538" y="576929"/>
                              </a:lnTo>
                              <a:lnTo>
                                <a:pt x="1172507" y="582929"/>
                              </a:lnTo>
                              <a:lnTo>
                                <a:pt x="1167533" y="596656"/>
                              </a:lnTo>
                              <a:lnTo>
                                <a:pt x="1159892" y="610548"/>
                              </a:lnTo>
                              <a:lnTo>
                                <a:pt x="1142779" y="627517"/>
                              </a:lnTo>
                              <a:lnTo>
                                <a:pt x="1146007" y="650088"/>
                              </a:lnTo>
                              <a:lnTo>
                                <a:pt x="1155709" y="674544"/>
                              </a:lnTo>
                              <a:lnTo>
                                <a:pt x="1163978" y="690745"/>
                              </a:lnTo>
                              <a:lnTo>
                                <a:pt x="1162478" y="701251"/>
                              </a:lnTo>
                              <a:lnTo>
                                <a:pt x="1170817" y="709646"/>
                              </a:lnTo>
                              <a:lnTo>
                                <a:pt x="1183010" y="715077"/>
                              </a:lnTo>
                              <a:lnTo>
                                <a:pt x="1193074" y="716820"/>
                              </a:lnTo>
                              <a:lnTo>
                                <a:pt x="1203111" y="720546"/>
                              </a:lnTo>
                              <a:lnTo>
                                <a:pt x="1209119" y="730264"/>
                              </a:lnTo>
                              <a:lnTo>
                                <a:pt x="1209698" y="741957"/>
                              </a:lnTo>
                              <a:lnTo>
                                <a:pt x="1203397" y="751413"/>
                              </a:lnTo>
                              <a:lnTo>
                                <a:pt x="1203605" y="754955"/>
                              </a:lnTo>
                              <a:lnTo>
                                <a:pt x="1209134" y="762613"/>
                              </a:lnTo>
                              <a:lnTo>
                                <a:pt x="1208274" y="770849"/>
                              </a:lnTo>
                              <a:lnTo>
                                <a:pt x="1205119" y="781457"/>
                              </a:lnTo>
                              <a:lnTo>
                                <a:pt x="1203849" y="796394"/>
                              </a:lnTo>
                              <a:lnTo>
                                <a:pt x="1207842" y="804379"/>
                              </a:lnTo>
                              <a:lnTo>
                                <a:pt x="1231650" y="820188"/>
                              </a:lnTo>
                              <a:lnTo>
                                <a:pt x="1225675" y="828639"/>
                              </a:lnTo>
                              <a:lnTo>
                                <a:pt x="1223277" y="833653"/>
                              </a:lnTo>
                              <a:lnTo>
                                <a:pt x="1222455" y="838838"/>
                              </a:lnTo>
                              <a:lnTo>
                                <a:pt x="1222110" y="844113"/>
                              </a:lnTo>
                              <a:lnTo>
                                <a:pt x="1220941" y="849600"/>
                              </a:lnTo>
                              <a:lnTo>
                                <a:pt x="1214165" y="863870"/>
                              </a:lnTo>
                              <a:lnTo>
                                <a:pt x="1212601" y="869528"/>
                              </a:lnTo>
                              <a:lnTo>
                                <a:pt x="1213404" y="904466"/>
                              </a:lnTo>
                              <a:lnTo>
                                <a:pt x="1211072" y="915810"/>
                              </a:lnTo>
                              <a:lnTo>
                                <a:pt x="1206247" y="926409"/>
                              </a:lnTo>
                              <a:lnTo>
                                <a:pt x="1200271" y="935503"/>
                              </a:lnTo>
                              <a:lnTo>
                                <a:pt x="1181236" y="957332"/>
                              </a:lnTo>
                              <a:lnTo>
                                <a:pt x="1177169" y="967496"/>
                              </a:lnTo>
                              <a:lnTo>
                                <a:pt x="1178915" y="979536"/>
                              </a:lnTo>
                              <a:lnTo>
                                <a:pt x="1185223" y="988106"/>
                              </a:lnTo>
                              <a:lnTo>
                                <a:pt x="1191864" y="992183"/>
                              </a:lnTo>
                              <a:lnTo>
                                <a:pt x="1197133" y="998484"/>
                              </a:lnTo>
                              <a:lnTo>
                                <a:pt x="1199387" y="1013472"/>
                              </a:lnTo>
                              <a:lnTo>
                                <a:pt x="1203877" y="1027782"/>
                              </a:lnTo>
                              <a:lnTo>
                                <a:pt x="1212389" y="1036708"/>
                              </a:lnTo>
                              <a:lnTo>
                                <a:pt x="1230414" y="1050066"/>
                              </a:lnTo>
                              <a:lnTo>
                                <a:pt x="1235567" y="1059669"/>
                              </a:lnTo>
                              <a:lnTo>
                                <a:pt x="1239896" y="1073956"/>
                              </a:lnTo>
                              <a:lnTo>
                                <a:pt x="1241368" y="1088957"/>
                              </a:lnTo>
                              <a:lnTo>
                                <a:pt x="1237863" y="1100637"/>
                              </a:lnTo>
                              <a:lnTo>
                                <a:pt x="1231613" y="1112004"/>
                              </a:lnTo>
                              <a:lnTo>
                                <a:pt x="1229363" y="1123268"/>
                              </a:lnTo>
                              <a:lnTo>
                                <a:pt x="1230386" y="1127313"/>
                              </a:lnTo>
                              <a:lnTo>
                                <a:pt x="1230317" y="1127315"/>
                              </a:lnTo>
                              <a:lnTo>
                                <a:pt x="1214940" y="1127495"/>
                              </a:lnTo>
                              <a:lnTo>
                                <a:pt x="1199311" y="1121980"/>
                              </a:lnTo>
                              <a:lnTo>
                                <a:pt x="1190134" y="1117217"/>
                              </a:lnTo>
                              <a:lnTo>
                                <a:pt x="1182294" y="1116179"/>
                              </a:lnTo>
                              <a:lnTo>
                                <a:pt x="1174885" y="1116921"/>
                              </a:lnTo>
                              <a:lnTo>
                                <a:pt x="1159760" y="1122147"/>
                              </a:lnTo>
                              <a:lnTo>
                                <a:pt x="1114166" y="1148322"/>
                              </a:lnTo>
                              <a:lnTo>
                                <a:pt x="1100602" y="1152244"/>
                              </a:lnTo>
                              <a:lnTo>
                                <a:pt x="1088146" y="1144792"/>
                              </a:lnTo>
                              <a:lnTo>
                                <a:pt x="1075176" y="1140735"/>
                              </a:lnTo>
                              <a:lnTo>
                                <a:pt x="1058026" y="1139377"/>
                              </a:lnTo>
                              <a:lnTo>
                                <a:pt x="1036200" y="1145880"/>
                              </a:lnTo>
                              <a:lnTo>
                                <a:pt x="1022316" y="1154542"/>
                              </a:lnTo>
                              <a:lnTo>
                                <a:pt x="1018110" y="1158807"/>
                              </a:lnTo>
                              <a:lnTo>
                                <a:pt x="1005112" y="1177803"/>
                              </a:lnTo>
                              <a:lnTo>
                                <a:pt x="1003228" y="1182187"/>
                              </a:lnTo>
                              <a:lnTo>
                                <a:pt x="1003279" y="1186564"/>
                              </a:lnTo>
                              <a:lnTo>
                                <a:pt x="1003008" y="1191151"/>
                              </a:lnTo>
                              <a:lnTo>
                                <a:pt x="998183" y="1204367"/>
                              </a:lnTo>
                              <a:lnTo>
                                <a:pt x="979625" y="1234021"/>
                              </a:lnTo>
                              <a:lnTo>
                                <a:pt x="973876" y="1244997"/>
                              </a:lnTo>
                              <a:lnTo>
                                <a:pt x="972579" y="1245681"/>
                              </a:lnTo>
                              <a:lnTo>
                                <a:pt x="970451" y="1246389"/>
                              </a:lnTo>
                              <a:lnTo>
                                <a:pt x="968802" y="1245507"/>
                              </a:lnTo>
                              <a:lnTo>
                                <a:pt x="965122" y="1245032"/>
                              </a:lnTo>
                              <a:lnTo>
                                <a:pt x="962427" y="1244302"/>
                              </a:lnTo>
                              <a:lnTo>
                                <a:pt x="939378" y="1248292"/>
                              </a:lnTo>
                              <a:lnTo>
                                <a:pt x="901457" y="1254803"/>
                              </a:lnTo>
                              <a:lnTo>
                                <a:pt x="888771" y="1254116"/>
                              </a:lnTo>
                              <a:lnTo>
                                <a:pt x="847013" y="1253012"/>
                              </a:lnTo>
                              <a:lnTo>
                                <a:pt x="830336" y="1248286"/>
                              </a:lnTo>
                              <a:lnTo>
                                <a:pt x="825601" y="1247658"/>
                              </a:lnTo>
                              <a:lnTo>
                                <a:pt x="822188" y="1248173"/>
                              </a:lnTo>
                              <a:lnTo>
                                <a:pt x="818086" y="1249426"/>
                              </a:lnTo>
                              <a:lnTo>
                                <a:pt x="813677" y="1247777"/>
                              </a:lnTo>
                              <a:lnTo>
                                <a:pt x="807388" y="1239137"/>
                              </a:lnTo>
                              <a:lnTo>
                                <a:pt x="802250" y="1235416"/>
                              </a:lnTo>
                              <a:lnTo>
                                <a:pt x="797992" y="1233315"/>
                              </a:lnTo>
                              <a:lnTo>
                                <a:pt x="795200" y="1230071"/>
                              </a:lnTo>
                              <a:lnTo>
                                <a:pt x="789878" y="1225840"/>
                              </a:lnTo>
                              <a:lnTo>
                                <a:pt x="772839" y="1218281"/>
                              </a:lnTo>
                              <a:lnTo>
                                <a:pt x="768192" y="1218292"/>
                              </a:lnTo>
                              <a:lnTo>
                                <a:pt x="764538" y="1219592"/>
                              </a:lnTo>
                              <a:lnTo>
                                <a:pt x="761316" y="1223418"/>
                              </a:lnTo>
                              <a:lnTo>
                                <a:pt x="756162" y="1226435"/>
                              </a:lnTo>
                              <a:lnTo>
                                <a:pt x="723703" y="1239007"/>
                              </a:lnTo>
                              <a:lnTo>
                                <a:pt x="717125" y="1241184"/>
                              </a:lnTo>
                              <a:lnTo>
                                <a:pt x="712188" y="1233682"/>
                              </a:lnTo>
                              <a:lnTo>
                                <a:pt x="709733" y="1232209"/>
                              </a:lnTo>
                              <a:lnTo>
                                <a:pt x="705039" y="1231513"/>
                              </a:lnTo>
                              <a:lnTo>
                                <a:pt x="703444" y="1235196"/>
                              </a:lnTo>
                              <a:lnTo>
                                <a:pt x="699479" y="1234741"/>
                              </a:lnTo>
                              <a:lnTo>
                                <a:pt x="697900" y="1236914"/>
                              </a:lnTo>
                              <a:lnTo>
                                <a:pt x="696141" y="1238696"/>
                              </a:lnTo>
                              <a:lnTo>
                                <a:pt x="694107" y="1242056"/>
                              </a:lnTo>
                              <a:lnTo>
                                <a:pt x="692809" y="1241365"/>
                              </a:lnTo>
                              <a:lnTo>
                                <a:pt x="691781" y="1240545"/>
                              </a:lnTo>
                              <a:lnTo>
                                <a:pt x="690393" y="1237476"/>
                              </a:lnTo>
                              <a:lnTo>
                                <a:pt x="689720" y="1235773"/>
                              </a:lnTo>
                              <a:lnTo>
                                <a:pt x="689139" y="1233530"/>
                              </a:lnTo>
                              <a:lnTo>
                                <a:pt x="688793" y="1231665"/>
                              </a:lnTo>
                              <a:lnTo>
                                <a:pt x="688726" y="1229893"/>
                              </a:lnTo>
                              <a:lnTo>
                                <a:pt x="689118" y="1228518"/>
                              </a:lnTo>
                              <a:lnTo>
                                <a:pt x="689848" y="1227338"/>
                              </a:lnTo>
                              <a:lnTo>
                                <a:pt x="693740" y="1223406"/>
                              </a:lnTo>
                              <a:lnTo>
                                <a:pt x="694529" y="1222311"/>
                              </a:lnTo>
                              <a:lnTo>
                                <a:pt x="695295" y="1220625"/>
                              </a:lnTo>
                              <a:lnTo>
                                <a:pt x="696844" y="1214727"/>
                              </a:lnTo>
                              <a:lnTo>
                                <a:pt x="696278" y="1206569"/>
                              </a:lnTo>
                              <a:lnTo>
                                <a:pt x="696925" y="1200274"/>
                              </a:lnTo>
                              <a:lnTo>
                                <a:pt x="696077" y="1195367"/>
                              </a:lnTo>
                              <a:lnTo>
                                <a:pt x="693838" y="1193617"/>
                              </a:lnTo>
                              <a:lnTo>
                                <a:pt x="692654" y="1190055"/>
                              </a:lnTo>
                              <a:lnTo>
                                <a:pt x="693220" y="1188937"/>
                              </a:lnTo>
                              <a:lnTo>
                                <a:pt x="693953" y="1187847"/>
                              </a:lnTo>
                              <a:lnTo>
                                <a:pt x="695025" y="1186992"/>
                              </a:lnTo>
                              <a:lnTo>
                                <a:pt x="697723" y="1185294"/>
                              </a:lnTo>
                              <a:lnTo>
                                <a:pt x="698961" y="1183915"/>
                              </a:lnTo>
                              <a:lnTo>
                                <a:pt x="699969" y="1181378"/>
                              </a:lnTo>
                              <a:lnTo>
                                <a:pt x="699792" y="1178161"/>
                              </a:lnTo>
                              <a:lnTo>
                                <a:pt x="698972" y="1173992"/>
                              </a:lnTo>
                              <a:lnTo>
                                <a:pt x="696735" y="1165943"/>
                              </a:lnTo>
                              <a:lnTo>
                                <a:pt x="695387" y="1162384"/>
                              </a:lnTo>
                              <a:lnTo>
                                <a:pt x="694008" y="1159982"/>
                              </a:lnTo>
                              <a:lnTo>
                                <a:pt x="686399" y="1155741"/>
                              </a:lnTo>
                              <a:lnTo>
                                <a:pt x="682741" y="1150864"/>
                              </a:lnTo>
                              <a:lnTo>
                                <a:pt x="682669" y="1147450"/>
                              </a:lnTo>
                              <a:lnTo>
                                <a:pt x="683367" y="1145472"/>
                              </a:lnTo>
                              <a:lnTo>
                                <a:pt x="683939" y="1143055"/>
                              </a:lnTo>
                              <a:lnTo>
                                <a:pt x="684498" y="1138834"/>
                              </a:lnTo>
                              <a:lnTo>
                                <a:pt x="683579" y="1136355"/>
                              </a:lnTo>
                              <a:lnTo>
                                <a:pt x="682420" y="1134846"/>
                              </a:lnTo>
                              <a:lnTo>
                                <a:pt x="677965" y="1132186"/>
                              </a:lnTo>
                              <a:lnTo>
                                <a:pt x="673227" y="1128278"/>
                              </a:lnTo>
                              <a:lnTo>
                                <a:pt x="671935" y="1127616"/>
                              </a:lnTo>
                              <a:lnTo>
                                <a:pt x="670612" y="1127636"/>
                              </a:lnTo>
                              <a:lnTo>
                                <a:pt x="669422" y="1128241"/>
                              </a:lnTo>
                              <a:lnTo>
                                <a:pt x="668409" y="1129167"/>
                              </a:lnTo>
                              <a:lnTo>
                                <a:pt x="666779" y="1129818"/>
                              </a:lnTo>
                              <a:lnTo>
                                <a:pt x="663987" y="1128824"/>
                              </a:lnTo>
                              <a:lnTo>
                                <a:pt x="658965" y="1125636"/>
                              </a:lnTo>
                              <a:lnTo>
                                <a:pt x="648598" y="1113736"/>
                              </a:lnTo>
                              <a:lnTo>
                                <a:pt x="644470" y="1112316"/>
                              </a:lnTo>
                              <a:lnTo>
                                <a:pt x="651306" y="1098734"/>
                              </a:lnTo>
                              <a:lnTo>
                                <a:pt x="654114" y="1095703"/>
                              </a:lnTo>
                              <a:lnTo>
                                <a:pt x="674748" y="1078150"/>
                              </a:lnTo>
                              <a:lnTo>
                                <a:pt x="684130" y="1064225"/>
                              </a:lnTo>
                              <a:lnTo>
                                <a:pt x="685026" y="1057344"/>
                              </a:lnTo>
                              <a:lnTo>
                                <a:pt x="682257" y="1050926"/>
                              </a:lnTo>
                              <a:lnTo>
                                <a:pt x="678584" y="1045282"/>
                              </a:lnTo>
                              <a:lnTo>
                                <a:pt x="676319" y="1039049"/>
                              </a:lnTo>
                              <a:lnTo>
                                <a:pt x="675557" y="1034805"/>
                              </a:lnTo>
                              <a:lnTo>
                                <a:pt x="674718" y="1019649"/>
                              </a:lnTo>
                              <a:lnTo>
                                <a:pt x="675062" y="1015612"/>
                              </a:lnTo>
                              <a:lnTo>
                                <a:pt x="676887" y="1011582"/>
                              </a:lnTo>
                              <a:lnTo>
                                <a:pt x="686980" y="994019"/>
                              </a:lnTo>
                              <a:lnTo>
                                <a:pt x="698577" y="979874"/>
                              </a:lnTo>
                              <a:lnTo>
                                <a:pt x="701368" y="972623"/>
                              </a:lnTo>
                              <a:lnTo>
                                <a:pt x="694583" y="969982"/>
                              </a:lnTo>
                              <a:lnTo>
                                <a:pt x="682769" y="969571"/>
                              </a:lnTo>
                              <a:lnTo>
                                <a:pt x="680869" y="970026"/>
                              </a:lnTo>
                              <a:lnTo>
                                <a:pt x="678798" y="971789"/>
                              </a:lnTo>
                              <a:lnTo>
                                <a:pt x="676216" y="977475"/>
                              </a:lnTo>
                              <a:lnTo>
                                <a:pt x="674776" y="979984"/>
                              </a:lnTo>
                              <a:lnTo>
                                <a:pt x="672099" y="978752"/>
                              </a:lnTo>
                              <a:lnTo>
                                <a:pt x="670234" y="977223"/>
                              </a:lnTo>
                              <a:lnTo>
                                <a:pt x="666945" y="973263"/>
                              </a:lnTo>
                              <a:lnTo>
                                <a:pt x="664408" y="972824"/>
                              </a:lnTo>
                              <a:lnTo>
                                <a:pt x="641182" y="976477"/>
                              </a:lnTo>
                              <a:lnTo>
                                <a:pt x="634578" y="974141"/>
                              </a:lnTo>
                              <a:lnTo>
                                <a:pt x="614262" y="960882"/>
                              </a:lnTo>
                              <a:lnTo>
                                <a:pt x="611598" y="958299"/>
                              </a:lnTo>
                              <a:lnTo>
                                <a:pt x="609956" y="955147"/>
                              </a:lnTo>
                              <a:lnTo>
                                <a:pt x="607813" y="952309"/>
                              </a:lnTo>
                              <a:lnTo>
                                <a:pt x="603414" y="948586"/>
                              </a:lnTo>
                              <a:lnTo>
                                <a:pt x="599524" y="946870"/>
                              </a:lnTo>
                              <a:lnTo>
                                <a:pt x="592264" y="945804"/>
                              </a:lnTo>
                              <a:lnTo>
                                <a:pt x="576059" y="946142"/>
                              </a:lnTo>
                              <a:lnTo>
                                <a:pt x="573248" y="945540"/>
                              </a:lnTo>
                              <a:lnTo>
                                <a:pt x="571460" y="944416"/>
                              </a:lnTo>
                              <a:lnTo>
                                <a:pt x="568465" y="935526"/>
                              </a:lnTo>
                              <a:lnTo>
                                <a:pt x="566538" y="931850"/>
                              </a:lnTo>
                              <a:lnTo>
                                <a:pt x="561115" y="928272"/>
                              </a:lnTo>
                              <a:lnTo>
                                <a:pt x="547554" y="927146"/>
                              </a:lnTo>
                              <a:lnTo>
                                <a:pt x="543642" y="926238"/>
                              </a:lnTo>
                              <a:lnTo>
                                <a:pt x="511555" y="907705"/>
                              </a:lnTo>
                              <a:lnTo>
                                <a:pt x="497701" y="900087"/>
                              </a:lnTo>
                              <a:lnTo>
                                <a:pt x="495676" y="899971"/>
                              </a:lnTo>
                              <a:lnTo>
                                <a:pt x="493499" y="900214"/>
                              </a:lnTo>
                              <a:lnTo>
                                <a:pt x="493050" y="901603"/>
                              </a:lnTo>
                              <a:lnTo>
                                <a:pt x="492992" y="903274"/>
                              </a:lnTo>
                              <a:lnTo>
                                <a:pt x="492285" y="905175"/>
                              </a:lnTo>
                              <a:lnTo>
                                <a:pt x="490761" y="907157"/>
                              </a:lnTo>
                              <a:lnTo>
                                <a:pt x="486545" y="909265"/>
                              </a:lnTo>
                              <a:lnTo>
                                <a:pt x="482156" y="912293"/>
                              </a:lnTo>
                              <a:lnTo>
                                <a:pt x="477388" y="917313"/>
                              </a:lnTo>
                              <a:lnTo>
                                <a:pt x="461048" y="914186"/>
                              </a:lnTo>
                              <a:lnTo>
                                <a:pt x="454886" y="910830"/>
                              </a:lnTo>
                              <a:lnTo>
                                <a:pt x="438017" y="898373"/>
                              </a:lnTo>
                              <a:lnTo>
                                <a:pt x="430659" y="889090"/>
                              </a:lnTo>
                              <a:lnTo>
                                <a:pt x="428577" y="887491"/>
                              </a:lnTo>
                              <a:lnTo>
                                <a:pt x="426807" y="886654"/>
                              </a:lnTo>
                              <a:lnTo>
                                <a:pt x="425395" y="886928"/>
                              </a:lnTo>
                              <a:lnTo>
                                <a:pt x="424381" y="887725"/>
                              </a:lnTo>
                              <a:lnTo>
                                <a:pt x="423596" y="888960"/>
                              </a:lnTo>
                              <a:lnTo>
                                <a:pt x="422474" y="891799"/>
                              </a:lnTo>
                              <a:lnTo>
                                <a:pt x="421086" y="892931"/>
                              </a:lnTo>
                              <a:lnTo>
                                <a:pt x="418977" y="893668"/>
                              </a:lnTo>
                              <a:lnTo>
                                <a:pt x="414781" y="893931"/>
                              </a:lnTo>
                              <a:lnTo>
                                <a:pt x="412586" y="893517"/>
                              </a:lnTo>
                              <a:lnTo>
                                <a:pt x="410873" y="892766"/>
                              </a:lnTo>
                              <a:lnTo>
                                <a:pt x="406769" y="889034"/>
                              </a:lnTo>
                              <a:lnTo>
                                <a:pt x="395938" y="882005"/>
                              </a:lnTo>
                              <a:lnTo>
                                <a:pt x="392863" y="879232"/>
                              </a:lnTo>
                              <a:lnTo>
                                <a:pt x="390841" y="877009"/>
                              </a:lnTo>
                              <a:lnTo>
                                <a:pt x="390438" y="874139"/>
                              </a:lnTo>
                              <a:lnTo>
                                <a:pt x="390389" y="872291"/>
                              </a:lnTo>
                              <a:lnTo>
                                <a:pt x="390241" y="870846"/>
                              </a:lnTo>
                              <a:lnTo>
                                <a:pt x="389248" y="866970"/>
                              </a:lnTo>
                              <a:lnTo>
                                <a:pt x="366618" y="837813"/>
                              </a:lnTo>
                              <a:lnTo>
                                <a:pt x="359905" y="830842"/>
                              </a:lnTo>
                              <a:lnTo>
                                <a:pt x="352798" y="827517"/>
                              </a:lnTo>
                              <a:lnTo>
                                <a:pt x="351292" y="826106"/>
                              </a:lnTo>
                              <a:lnTo>
                                <a:pt x="349991" y="824128"/>
                              </a:lnTo>
                              <a:lnTo>
                                <a:pt x="347462" y="816579"/>
                              </a:lnTo>
                              <a:lnTo>
                                <a:pt x="337973" y="807602"/>
                              </a:lnTo>
                              <a:lnTo>
                                <a:pt x="336850" y="806152"/>
                              </a:lnTo>
                              <a:lnTo>
                                <a:pt x="333531" y="799448"/>
                              </a:lnTo>
                              <a:lnTo>
                                <a:pt x="330325" y="790523"/>
                              </a:lnTo>
                              <a:lnTo>
                                <a:pt x="330506" y="789041"/>
                              </a:lnTo>
                              <a:lnTo>
                                <a:pt x="331112" y="787135"/>
                              </a:lnTo>
                              <a:lnTo>
                                <a:pt x="333617" y="782845"/>
                              </a:lnTo>
                              <a:lnTo>
                                <a:pt x="337826" y="768347"/>
                              </a:lnTo>
                              <a:lnTo>
                                <a:pt x="345649" y="759670"/>
                              </a:lnTo>
                              <a:lnTo>
                                <a:pt x="346164" y="758505"/>
                              </a:lnTo>
                              <a:lnTo>
                                <a:pt x="346660" y="756660"/>
                              </a:lnTo>
                              <a:lnTo>
                                <a:pt x="345771" y="755824"/>
                              </a:lnTo>
                              <a:lnTo>
                                <a:pt x="343690" y="752921"/>
                              </a:lnTo>
                              <a:lnTo>
                                <a:pt x="342418" y="749759"/>
                              </a:lnTo>
                              <a:lnTo>
                                <a:pt x="341287" y="747954"/>
                              </a:lnTo>
                              <a:lnTo>
                                <a:pt x="339955" y="746745"/>
                              </a:lnTo>
                              <a:lnTo>
                                <a:pt x="336530" y="746503"/>
                              </a:lnTo>
                              <a:lnTo>
                                <a:pt x="334592" y="744924"/>
                              </a:lnTo>
                              <a:lnTo>
                                <a:pt x="332616" y="741793"/>
                              </a:lnTo>
                              <a:lnTo>
                                <a:pt x="331427" y="733058"/>
                              </a:lnTo>
                              <a:lnTo>
                                <a:pt x="331162" y="728850"/>
                              </a:lnTo>
                              <a:lnTo>
                                <a:pt x="331415" y="725874"/>
                              </a:lnTo>
                              <a:lnTo>
                                <a:pt x="331867" y="724386"/>
                              </a:lnTo>
                              <a:lnTo>
                                <a:pt x="334057" y="718611"/>
                              </a:lnTo>
                              <a:lnTo>
                                <a:pt x="334954" y="715396"/>
                              </a:lnTo>
                              <a:lnTo>
                                <a:pt x="335294" y="713793"/>
                              </a:lnTo>
                              <a:lnTo>
                                <a:pt x="336197" y="710858"/>
                              </a:lnTo>
                              <a:lnTo>
                                <a:pt x="340397" y="703143"/>
                              </a:lnTo>
                              <a:lnTo>
                                <a:pt x="340776" y="700960"/>
                              </a:lnTo>
                              <a:lnTo>
                                <a:pt x="340570" y="699193"/>
                              </a:lnTo>
                              <a:lnTo>
                                <a:pt x="339982" y="697316"/>
                              </a:lnTo>
                              <a:lnTo>
                                <a:pt x="339324" y="694818"/>
                              </a:lnTo>
                              <a:lnTo>
                                <a:pt x="338515" y="690552"/>
                              </a:lnTo>
                              <a:lnTo>
                                <a:pt x="339002" y="688351"/>
                              </a:lnTo>
                              <a:lnTo>
                                <a:pt x="339707" y="686206"/>
                              </a:lnTo>
                              <a:lnTo>
                                <a:pt x="339822" y="684296"/>
                              </a:lnTo>
                              <a:lnTo>
                                <a:pt x="339059" y="681877"/>
                              </a:lnTo>
                              <a:lnTo>
                                <a:pt x="339124" y="680160"/>
                              </a:lnTo>
                              <a:lnTo>
                                <a:pt x="339578" y="678818"/>
                              </a:lnTo>
                              <a:lnTo>
                                <a:pt x="343548" y="670858"/>
                              </a:lnTo>
                              <a:lnTo>
                                <a:pt x="344872" y="667543"/>
                              </a:lnTo>
                              <a:lnTo>
                                <a:pt x="347077" y="659833"/>
                              </a:lnTo>
                              <a:lnTo>
                                <a:pt x="347435" y="656839"/>
                              </a:lnTo>
                              <a:lnTo>
                                <a:pt x="347323" y="654535"/>
                              </a:lnTo>
                              <a:lnTo>
                                <a:pt x="346696" y="653250"/>
                              </a:lnTo>
                              <a:lnTo>
                                <a:pt x="345073" y="651058"/>
                              </a:lnTo>
                              <a:lnTo>
                                <a:pt x="344398" y="650009"/>
                              </a:lnTo>
                              <a:lnTo>
                                <a:pt x="343593" y="648078"/>
                              </a:lnTo>
                              <a:lnTo>
                                <a:pt x="343776" y="646730"/>
                              </a:lnTo>
                              <a:lnTo>
                                <a:pt x="344327" y="645710"/>
                              </a:lnTo>
                              <a:lnTo>
                                <a:pt x="348066" y="643223"/>
                              </a:lnTo>
                              <a:lnTo>
                                <a:pt x="350035" y="639833"/>
                              </a:lnTo>
                              <a:lnTo>
                                <a:pt x="353001" y="631069"/>
                              </a:lnTo>
                              <a:lnTo>
                                <a:pt x="356814" y="623804"/>
                              </a:lnTo>
                              <a:lnTo>
                                <a:pt x="357200" y="621990"/>
                              </a:lnTo>
                              <a:lnTo>
                                <a:pt x="357518" y="619631"/>
                              </a:lnTo>
                              <a:lnTo>
                                <a:pt x="356972" y="615182"/>
                              </a:lnTo>
                              <a:lnTo>
                                <a:pt x="357033" y="611218"/>
                              </a:lnTo>
                              <a:lnTo>
                                <a:pt x="357835" y="608819"/>
                              </a:lnTo>
                              <a:lnTo>
                                <a:pt x="359261" y="605485"/>
                              </a:lnTo>
                              <a:lnTo>
                                <a:pt x="358806" y="604552"/>
                              </a:lnTo>
                              <a:lnTo>
                                <a:pt x="357830" y="604400"/>
                              </a:lnTo>
                              <a:lnTo>
                                <a:pt x="355384" y="605836"/>
                              </a:lnTo>
                              <a:lnTo>
                                <a:pt x="354047" y="606313"/>
                              </a:lnTo>
                              <a:lnTo>
                                <a:pt x="352650" y="606569"/>
                              </a:lnTo>
                              <a:lnTo>
                                <a:pt x="351240" y="606310"/>
                              </a:lnTo>
                              <a:lnTo>
                                <a:pt x="349838" y="606345"/>
                              </a:lnTo>
                              <a:lnTo>
                                <a:pt x="348552" y="606702"/>
                              </a:lnTo>
                              <a:lnTo>
                                <a:pt x="347382" y="607397"/>
                              </a:lnTo>
                              <a:lnTo>
                                <a:pt x="345697" y="606950"/>
                              </a:lnTo>
                              <a:lnTo>
                                <a:pt x="343641" y="605288"/>
                              </a:lnTo>
                              <a:lnTo>
                                <a:pt x="338246" y="596655"/>
                              </a:lnTo>
                              <a:lnTo>
                                <a:pt x="336295" y="594145"/>
                              </a:lnTo>
                              <a:lnTo>
                                <a:pt x="333655" y="592082"/>
                              </a:lnTo>
                              <a:lnTo>
                                <a:pt x="331694" y="591301"/>
                              </a:lnTo>
                              <a:lnTo>
                                <a:pt x="329913" y="591285"/>
                              </a:lnTo>
                              <a:lnTo>
                                <a:pt x="328743" y="591935"/>
                              </a:lnTo>
                              <a:lnTo>
                                <a:pt x="327908" y="593092"/>
                              </a:lnTo>
                              <a:lnTo>
                                <a:pt x="327460" y="594626"/>
                              </a:lnTo>
                              <a:lnTo>
                                <a:pt x="326777" y="599802"/>
                              </a:lnTo>
                              <a:lnTo>
                                <a:pt x="326274" y="601321"/>
                              </a:lnTo>
                              <a:lnTo>
                                <a:pt x="325495" y="602567"/>
                              </a:lnTo>
                              <a:lnTo>
                                <a:pt x="324659" y="603680"/>
                              </a:lnTo>
                              <a:lnTo>
                                <a:pt x="323695" y="604738"/>
                              </a:lnTo>
                              <a:lnTo>
                                <a:pt x="322707" y="605531"/>
                              </a:lnTo>
                              <a:lnTo>
                                <a:pt x="320077" y="606895"/>
                              </a:lnTo>
                              <a:lnTo>
                                <a:pt x="315298" y="607925"/>
                              </a:lnTo>
                              <a:lnTo>
                                <a:pt x="310846" y="606788"/>
                              </a:lnTo>
                              <a:lnTo>
                                <a:pt x="309799" y="605896"/>
                              </a:lnTo>
                              <a:lnTo>
                                <a:pt x="308580" y="604535"/>
                              </a:lnTo>
                              <a:lnTo>
                                <a:pt x="307891" y="602807"/>
                              </a:lnTo>
                              <a:lnTo>
                                <a:pt x="307229" y="599910"/>
                              </a:lnTo>
                              <a:lnTo>
                                <a:pt x="307287" y="597765"/>
                              </a:lnTo>
                              <a:lnTo>
                                <a:pt x="307678" y="596072"/>
                              </a:lnTo>
                              <a:lnTo>
                                <a:pt x="309298" y="593817"/>
                              </a:lnTo>
                              <a:lnTo>
                                <a:pt x="310456" y="592637"/>
                              </a:lnTo>
                              <a:lnTo>
                                <a:pt x="311501" y="591195"/>
                              </a:lnTo>
                              <a:lnTo>
                                <a:pt x="312745" y="589094"/>
                              </a:lnTo>
                              <a:lnTo>
                                <a:pt x="312392" y="587848"/>
                              </a:lnTo>
                              <a:lnTo>
                                <a:pt x="311456" y="587025"/>
                              </a:lnTo>
                              <a:lnTo>
                                <a:pt x="309884" y="586678"/>
                              </a:lnTo>
                              <a:lnTo>
                                <a:pt x="306492" y="586921"/>
                              </a:lnTo>
                              <a:lnTo>
                                <a:pt x="303112" y="587666"/>
                              </a:lnTo>
                              <a:lnTo>
                                <a:pt x="301370" y="587734"/>
                              </a:lnTo>
                              <a:lnTo>
                                <a:pt x="299249" y="586985"/>
                              </a:lnTo>
                              <a:lnTo>
                                <a:pt x="299007" y="585853"/>
                              </a:lnTo>
                              <a:lnTo>
                                <a:pt x="299303" y="584679"/>
                              </a:lnTo>
                              <a:lnTo>
                                <a:pt x="308200" y="570195"/>
                              </a:lnTo>
                              <a:lnTo>
                                <a:pt x="308866" y="566482"/>
                              </a:lnTo>
                              <a:lnTo>
                                <a:pt x="309430" y="560706"/>
                              </a:lnTo>
                              <a:lnTo>
                                <a:pt x="309752" y="547041"/>
                              </a:lnTo>
                              <a:lnTo>
                                <a:pt x="310423" y="541336"/>
                              </a:lnTo>
                              <a:lnTo>
                                <a:pt x="311314" y="538033"/>
                              </a:lnTo>
                              <a:lnTo>
                                <a:pt x="312814" y="537716"/>
                              </a:lnTo>
                              <a:lnTo>
                                <a:pt x="319547" y="537971"/>
                              </a:lnTo>
                              <a:lnTo>
                                <a:pt x="322558" y="537072"/>
                              </a:lnTo>
                              <a:lnTo>
                                <a:pt x="326054" y="534770"/>
                              </a:lnTo>
                              <a:lnTo>
                                <a:pt x="327765" y="532113"/>
                              </a:lnTo>
                              <a:lnTo>
                                <a:pt x="329755" y="527704"/>
                              </a:lnTo>
                              <a:lnTo>
                                <a:pt x="332925" y="516629"/>
                              </a:lnTo>
                              <a:lnTo>
                                <a:pt x="333654" y="511319"/>
                              </a:lnTo>
                              <a:lnTo>
                                <a:pt x="333482" y="506564"/>
                              </a:lnTo>
                              <a:lnTo>
                                <a:pt x="332634" y="504857"/>
                              </a:lnTo>
                              <a:lnTo>
                                <a:pt x="331581" y="503597"/>
                              </a:lnTo>
                              <a:lnTo>
                                <a:pt x="328239" y="500988"/>
                              </a:lnTo>
                              <a:lnTo>
                                <a:pt x="327131" y="499625"/>
                              </a:lnTo>
                              <a:lnTo>
                                <a:pt x="326168" y="497623"/>
                              </a:lnTo>
                              <a:lnTo>
                                <a:pt x="325374" y="493725"/>
                              </a:lnTo>
                              <a:lnTo>
                                <a:pt x="324668" y="491200"/>
                              </a:lnTo>
                              <a:lnTo>
                                <a:pt x="323872" y="489401"/>
                              </a:lnTo>
                              <a:lnTo>
                                <a:pt x="321982" y="486802"/>
                              </a:lnTo>
                              <a:lnTo>
                                <a:pt x="320903" y="485141"/>
                              </a:lnTo>
                              <a:lnTo>
                                <a:pt x="319838" y="482566"/>
                              </a:lnTo>
                              <a:lnTo>
                                <a:pt x="319685" y="480649"/>
                              </a:lnTo>
                              <a:lnTo>
                                <a:pt x="319966" y="478971"/>
                              </a:lnTo>
                              <a:lnTo>
                                <a:pt x="321413" y="476676"/>
                              </a:lnTo>
                              <a:lnTo>
                                <a:pt x="324658" y="473228"/>
                              </a:lnTo>
                              <a:lnTo>
                                <a:pt x="325902" y="471424"/>
                              </a:lnTo>
                              <a:lnTo>
                                <a:pt x="325755" y="469771"/>
                              </a:lnTo>
                              <a:lnTo>
                                <a:pt x="325061" y="467750"/>
                              </a:lnTo>
                              <a:lnTo>
                                <a:pt x="323683" y="466275"/>
                              </a:lnTo>
                              <a:lnTo>
                                <a:pt x="322513" y="464499"/>
                              </a:lnTo>
                              <a:lnTo>
                                <a:pt x="321493" y="462248"/>
                              </a:lnTo>
                              <a:lnTo>
                                <a:pt x="320568" y="458058"/>
                              </a:lnTo>
                              <a:lnTo>
                                <a:pt x="320802" y="455925"/>
                              </a:lnTo>
                              <a:lnTo>
                                <a:pt x="321458" y="454209"/>
                              </a:lnTo>
                              <a:lnTo>
                                <a:pt x="332482" y="444482"/>
                              </a:lnTo>
                              <a:lnTo>
                                <a:pt x="333826" y="438138"/>
                              </a:lnTo>
                              <a:lnTo>
                                <a:pt x="333465" y="434407"/>
                              </a:lnTo>
                              <a:lnTo>
                                <a:pt x="326231" y="412679"/>
                              </a:lnTo>
                              <a:lnTo>
                                <a:pt x="324257" y="408647"/>
                              </a:lnTo>
                              <a:lnTo>
                                <a:pt x="322433" y="406297"/>
                              </a:lnTo>
                              <a:lnTo>
                                <a:pt x="318428" y="405300"/>
                              </a:lnTo>
                              <a:lnTo>
                                <a:pt x="314203" y="403272"/>
                              </a:lnTo>
                              <a:lnTo>
                                <a:pt x="312586" y="402780"/>
                              </a:lnTo>
                              <a:lnTo>
                                <a:pt x="311092" y="402992"/>
                              </a:lnTo>
                              <a:lnTo>
                                <a:pt x="299335" y="406903"/>
                              </a:lnTo>
                              <a:lnTo>
                                <a:pt x="295754" y="407163"/>
                              </a:lnTo>
                              <a:lnTo>
                                <a:pt x="290655" y="406630"/>
                              </a:lnTo>
                              <a:lnTo>
                                <a:pt x="290879" y="400123"/>
                              </a:lnTo>
                              <a:lnTo>
                                <a:pt x="290143" y="398366"/>
                              </a:lnTo>
                              <a:lnTo>
                                <a:pt x="289020" y="396087"/>
                              </a:lnTo>
                              <a:lnTo>
                                <a:pt x="286714" y="393567"/>
                              </a:lnTo>
                              <a:lnTo>
                                <a:pt x="285411" y="392770"/>
                              </a:lnTo>
                              <a:lnTo>
                                <a:pt x="284013" y="392476"/>
                              </a:lnTo>
                              <a:lnTo>
                                <a:pt x="259835" y="396087"/>
                              </a:lnTo>
                              <a:lnTo>
                                <a:pt x="251200" y="395976"/>
                              </a:lnTo>
                              <a:lnTo>
                                <a:pt x="246057" y="398228"/>
                              </a:lnTo>
                              <a:lnTo>
                                <a:pt x="240129" y="397111"/>
                              </a:lnTo>
                              <a:lnTo>
                                <a:pt x="230598" y="391707"/>
                              </a:lnTo>
                              <a:lnTo>
                                <a:pt x="225907" y="389942"/>
                              </a:lnTo>
                              <a:lnTo>
                                <a:pt x="219725" y="389358"/>
                              </a:lnTo>
                              <a:lnTo>
                                <a:pt x="216205" y="388157"/>
                              </a:lnTo>
                              <a:lnTo>
                                <a:pt x="193543" y="373437"/>
                              </a:lnTo>
                              <a:lnTo>
                                <a:pt x="194047" y="370914"/>
                              </a:lnTo>
                              <a:lnTo>
                                <a:pt x="198040" y="364602"/>
                              </a:lnTo>
                              <a:lnTo>
                                <a:pt x="199762" y="357949"/>
                              </a:lnTo>
                              <a:lnTo>
                                <a:pt x="195512" y="355548"/>
                              </a:lnTo>
                              <a:lnTo>
                                <a:pt x="184716" y="355249"/>
                              </a:lnTo>
                              <a:lnTo>
                                <a:pt x="179819" y="351439"/>
                              </a:lnTo>
                              <a:lnTo>
                                <a:pt x="169060" y="335647"/>
                              </a:lnTo>
                              <a:lnTo>
                                <a:pt x="163745" y="336925"/>
                              </a:lnTo>
                              <a:lnTo>
                                <a:pt x="155013" y="342163"/>
                              </a:lnTo>
                              <a:lnTo>
                                <a:pt x="151565" y="343437"/>
                              </a:lnTo>
                              <a:lnTo>
                                <a:pt x="145532" y="342446"/>
                              </a:lnTo>
                              <a:lnTo>
                                <a:pt x="143729" y="339049"/>
                              </a:lnTo>
                              <a:lnTo>
                                <a:pt x="143101" y="333593"/>
                              </a:lnTo>
                              <a:lnTo>
                                <a:pt x="140575" y="326395"/>
                              </a:lnTo>
                              <a:lnTo>
                                <a:pt x="136560" y="323537"/>
                              </a:lnTo>
                              <a:lnTo>
                                <a:pt x="125156" y="323254"/>
                              </a:lnTo>
                              <a:lnTo>
                                <a:pt x="120405" y="320879"/>
                              </a:lnTo>
                              <a:lnTo>
                                <a:pt x="123200" y="317862"/>
                              </a:lnTo>
                              <a:lnTo>
                                <a:pt x="125082" y="312379"/>
                              </a:lnTo>
                              <a:lnTo>
                                <a:pt x="125026" y="311108"/>
                              </a:lnTo>
                              <a:lnTo>
                                <a:pt x="124836" y="307167"/>
                              </a:lnTo>
                              <a:lnTo>
                                <a:pt x="121315" y="304905"/>
                              </a:lnTo>
                              <a:lnTo>
                                <a:pt x="106141" y="309402"/>
                              </a:lnTo>
                              <a:lnTo>
                                <a:pt x="89176" y="302925"/>
                              </a:lnTo>
                              <a:lnTo>
                                <a:pt x="81256" y="301978"/>
                              </a:lnTo>
                              <a:lnTo>
                                <a:pt x="74826" y="299647"/>
                              </a:lnTo>
                              <a:lnTo>
                                <a:pt x="64444" y="289112"/>
                              </a:lnTo>
                              <a:lnTo>
                                <a:pt x="56509" y="286696"/>
                              </a:lnTo>
                              <a:lnTo>
                                <a:pt x="49289" y="288478"/>
                              </a:lnTo>
                              <a:lnTo>
                                <a:pt x="38190" y="296499"/>
                              </a:lnTo>
                              <a:lnTo>
                                <a:pt x="31820" y="298370"/>
                              </a:lnTo>
                              <a:lnTo>
                                <a:pt x="24415" y="297132"/>
                              </a:lnTo>
                              <a:lnTo>
                                <a:pt x="18689" y="293717"/>
                              </a:lnTo>
                              <a:lnTo>
                                <a:pt x="5905" y="278946"/>
                              </a:lnTo>
                              <a:lnTo>
                                <a:pt x="149" y="268406"/>
                              </a:lnTo>
                              <a:lnTo>
                                <a:pt x="0" y="268133"/>
                              </a:lnTo>
                              <a:lnTo>
                                <a:pt x="147" y="268114"/>
                              </a:lnTo>
                              <a:lnTo>
                                <a:pt x="7612" y="267137"/>
                              </a:lnTo>
                              <a:lnTo>
                                <a:pt x="15643" y="268819"/>
                              </a:lnTo>
                              <a:lnTo>
                                <a:pt x="26857" y="268681"/>
                              </a:lnTo>
                              <a:lnTo>
                                <a:pt x="34914" y="272137"/>
                              </a:lnTo>
                              <a:lnTo>
                                <a:pt x="41334" y="272944"/>
                              </a:lnTo>
                              <a:lnTo>
                                <a:pt x="41762" y="264932"/>
                              </a:lnTo>
                              <a:lnTo>
                                <a:pt x="42746" y="258693"/>
                              </a:lnTo>
                              <a:lnTo>
                                <a:pt x="48048" y="255953"/>
                              </a:lnTo>
                              <a:lnTo>
                                <a:pt x="59256" y="255800"/>
                              </a:lnTo>
                              <a:lnTo>
                                <a:pt x="68939" y="261003"/>
                              </a:lnTo>
                              <a:lnTo>
                                <a:pt x="78093" y="266209"/>
                              </a:lnTo>
                              <a:lnTo>
                                <a:pt x="87156" y="265185"/>
                              </a:lnTo>
                              <a:lnTo>
                                <a:pt x="94015" y="259744"/>
                              </a:lnTo>
                              <a:lnTo>
                                <a:pt x="96253" y="250538"/>
                              </a:lnTo>
                              <a:lnTo>
                                <a:pt x="94701" y="246482"/>
                              </a:lnTo>
                              <a:lnTo>
                                <a:pt x="93648" y="236864"/>
                              </a:lnTo>
                              <a:lnTo>
                                <a:pt x="92524" y="232891"/>
                              </a:lnTo>
                              <a:lnTo>
                                <a:pt x="90616" y="229729"/>
                              </a:lnTo>
                              <a:lnTo>
                                <a:pt x="87968" y="226874"/>
                              </a:lnTo>
                              <a:lnTo>
                                <a:pt x="86999" y="222586"/>
                              </a:lnTo>
                              <a:lnTo>
                                <a:pt x="89038" y="216927"/>
                              </a:lnTo>
                              <a:lnTo>
                                <a:pt x="103968" y="202660"/>
                              </a:lnTo>
                              <a:lnTo>
                                <a:pt x="110637" y="198121"/>
                              </a:lnTo>
                              <a:lnTo>
                                <a:pt x="129160" y="190758"/>
                              </a:lnTo>
                              <a:lnTo>
                                <a:pt x="140890" y="189848"/>
                              </a:lnTo>
                              <a:lnTo>
                                <a:pt x="144946" y="191227"/>
                              </a:lnTo>
                              <a:lnTo>
                                <a:pt x="155946" y="200008"/>
                              </a:lnTo>
                              <a:lnTo>
                                <a:pt x="160384" y="209716"/>
                              </a:lnTo>
                              <a:lnTo>
                                <a:pt x="167227" y="205144"/>
                              </a:lnTo>
                              <a:lnTo>
                                <a:pt x="174634" y="202337"/>
                              </a:lnTo>
                              <a:lnTo>
                                <a:pt x="182089" y="202199"/>
                              </a:lnTo>
                              <a:lnTo>
                                <a:pt x="192757" y="202886"/>
                              </a:lnTo>
                              <a:lnTo>
                                <a:pt x="191537" y="194903"/>
                              </a:lnTo>
                              <a:lnTo>
                                <a:pt x="184537" y="189520"/>
                              </a:lnTo>
                              <a:lnTo>
                                <a:pt x="187576" y="187528"/>
                              </a:lnTo>
                              <a:lnTo>
                                <a:pt x="190524" y="186319"/>
                              </a:lnTo>
                              <a:lnTo>
                                <a:pt x="199932" y="188512"/>
                              </a:lnTo>
                              <a:lnTo>
                                <a:pt x="207719" y="178573"/>
                              </a:lnTo>
                              <a:lnTo>
                                <a:pt x="220874" y="171770"/>
                              </a:lnTo>
                              <a:lnTo>
                                <a:pt x="226619" y="170056"/>
                              </a:lnTo>
                              <a:lnTo>
                                <a:pt x="233143" y="172718"/>
                              </a:lnTo>
                              <a:lnTo>
                                <a:pt x="239905" y="165457"/>
                              </a:lnTo>
                              <a:lnTo>
                                <a:pt x="245658" y="160886"/>
                              </a:lnTo>
                              <a:lnTo>
                                <a:pt x="250955" y="159884"/>
                              </a:lnTo>
                              <a:lnTo>
                                <a:pt x="253949" y="150922"/>
                              </a:lnTo>
                              <a:lnTo>
                                <a:pt x="254304" y="142907"/>
                              </a:lnTo>
                              <a:lnTo>
                                <a:pt x="263196" y="136483"/>
                              </a:lnTo>
                              <a:lnTo>
                                <a:pt x="267947" y="127170"/>
                              </a:lnTo>
                              <a:lnTo>
                                <a:pt x="269696" y="127251"/>
                              </a:lnTo>
                              <a:lnTo>
                                <a:pt x="272808" y="126012"/>
                              </a:lnTo>
                              <a:lnTo>
                                <a:pt x="278659" y="122600"/>
                              </a:lnTo>
                              <a:lnTo>
                                <a:pt x="283615" y="121763"/>
                              </a:lnTo>
                              <a:lnTo>
                                <a:pt x="286499" y="120603"/>
                              </a:lnTo>
                              <a:lnTo>
                                <a:pt x="287978" y="120523"/>
                              </a:lnTo>
                              <a:lnTo>
                                <a:pt x="289899" y="121203"/>
                              </a:lnTo>
                              <a:lnTo>
                                <a:pt x="295401" y="127032"/>
                              </a:lnTo>
                              <a:lnTo>
                                <a:pt x="296841" y="127456"/>
                              </a:lnTo>
                              <a:lnTo>
                                <a:pt x="299094" y="126515"/>
                              </a:lnTo>
                              <a:lnTo>
                                <a:pt x="300555" y="125595"/>
                              </a:lnTo>
                              <a:lnTo>
                                <a:pt x="307142" y="119986"/>
                              </a:lnTo>
                              <a:lnTo>
                                <a:pt x="309814" y="118857"/>
                              </a:lnTo>
                              <a:lnTo>
                                <a:pt x="311519" y="118639"/>
                              </a:lnTo>
                              <a:lnTo>
                                <a:pt x="313488" y="119050"/>
                              </a:lnTo>
                              <a:lnTo>
                                <a:pt x="315527" y="120184"/>
                              </a:lnTo>
                              <a:lnTo>
                                <a:pt x="317882" y="123406"/>
                              </a:lnTo>
                              <a:lnTo>
                                <a:pt x="321109" y="129742"/>
                              </a:lnTo>
                              <a:lnTo>
                                <a:pt x="323637" y="133449"/>
                              </a:lnTo>
                              <a:lnTo>
                                <a:pt x="326154" y="134585"/>
                              </a:lnTo>
                              <a:lnTo>
                                <a:pt x="347746" y="139438"/>
                              </a:lnTo>
                              <a:lnTo>
                                <a:pt x="360347" y="146548"/>
                              </a:lnTo>
                              <a:lnTo>
                                <a:pt x="362549" y="147689"/>
                              </a:lnTo>
                              <a:lnTo>
                                <a:pt x="373057" y="155498"/>
                              </a:lnTo>
                              <a:lnTo>
                                <a:pt x="374373" y="157147"/>
                              </a:lnTo>
                              <a:lnTo>
                                <a:pt x="376279" y="159017"/>
                              </a:lnTo>
                              <a:lnTo>
                                <a:pt x="377052" y="160120"/>
                              </a:lnTo>
                              <a:lnTo>
                                <a:pt x="379167" y="161866"/>
                              </a:lnTo>
                              <a:lnTo>
                                <a:pt x="389068" y="167158"/>
                              </a:lnTo>
                              <a:lnTo>
                                <a:pt x="390160" y="168311"/>
                              </a:lnTo>
                              <a:lnTo>
                                <a:pt x="393281" y="173103"/>
                              </a:lnTo>
                              <a:lnTo>
                                <a:pt x="394371" y="174169"/>
                              </a:lnTo>
                              <a:lnTo>
                                <a:pt x="396566" y="174877"/>
                              </a:lnTo>
                              <a:lnTo>
                                <a:pt x="399759" y="175232"/>
                              </a:lnTo>
                              <a:lnTo>
                                <a:pt x="411945" y="174008"/>
                              </a:lnTo>
                              <a:lnTo>
                                <a:pt x="417136" y="171880"/>
                              </a:lnTo>
                              <a:lnTo>
                                <a:pt x="422362" y="170977"/>
                              </a:lnTo>
                              <a:lnTo>
                                <a:pt x="458882" y="179301"/>
                              </a:lnTo>
                              <a:lnTo>
                                <a:pt x="460739" y="179274"/>
                              </a:lnTo>
                              <a:lnTo>
                                <a:pt x="465491" y="181407"/>
                              </a:lnTo>
                              <a:lnTo>
                                <a:pt x="475011" y="190579"/>
                              </a:lnTo>
                              <a:lnTo>
                                <a:pt x="489476" y="194126"/>
                              </a:lnTo>
                              <a:lnTo>
                                <a:pt x="497979" y="194303"/>
                              </a:lnTo>
                              <a:lnTo>
                                <a:pt x="501012" y="196158"/>
                              </a:lnTo>
                              <a:lnTo>
                                <a:pt x="502011" y="204126"/>
                              </a:lnTo>
                              <a:lnTo>
                                <a:pt x="501978" y="208073"/>
                              </a:lnTo>
                              <a:lnTo>
                                <a:pt x="502285" y="209395"/>
                              </a:lnTo>
                              <a:lnTo>
                                <a:pt x="502812" y="210914"/>
                              </a:lnTo>
                              <a:lnTo>
                                <a:pt x="503589" y="211924"/>
                              </a:lnTo>
                              <a:lnTo>
                                <a:pt x="504535" y="212693"/>
                              </a:lnTo>
                              <a:lnTo>
                                <a:pt x="506267" y="213673"/>
                              </a:lnTo>
                              <a:lnTo>
                                <a:pt x="507978" y="213987"/>
                              </a:lnTo>
                              <a:lnTo>
                                <a:pt x="510423" y="213999"/>
                              </a:lnTo>
                              <a:lnTo>
                                <a:pt x="525392" y="210191"/>
                              </a:lnTo>
                              <a:lnTo>
                                <a:pt x="530200" y="210390"/>
                              </a:lnTo>
                              <a:lnTo>
                                <a:pt x="532610" y="210961"/>
                              </a:lnTo>
                              <a:lnTo>
                                <a:pt x="535035" y="211945"/>
                              </a:lnTo>
                              <a:lnTo>
                                <a:pt x="540059" y="215963"/>
                              </a:lnTo>
                              <a:lnTo>
                                <a:pt x="542431" y="216934"/>
                              </a:lnTo>
                              <a:lnTo>
                                <a:pt x="545149" y="217154"/>
                              </a:lnTo>
                              <a:lnTo>
                                <a:pt x="550565" y="216428"/>
                              </a:lnTo>
                              <a:lnTo>
                                <a:pt x="553142" y="215617"/>
                              </a:lnTo>
                              <a:lnTo>
                                <a:pt x="556281" y="214105"/>
                              </a:lnTo>
                              <a:lnTo>
                                <a:pt x="558602" y="213614"/>
                              </a:lnTo>
                              <a:lnTo>
                                <a:pt x="567802" y="213212"/>
                              </a:lnTo>
                              <a:lnTo>
                                <a:pt x="570430" y="212354"/>
                              </a:lnTo>
                              <a:lnTo>
                                <a:pt x="572201" y="211317"/>
                              </a:lnTo>
                              <a:lnTo>
                                <a:pt x="573285" y="210391"/>
                              </a:lnTo>
                              <a:lnTo>
                                <a:pt x="574670" y="210464"/>
                              </a:lnTo>
                              <a:lnTo>
                                <a:pt x="575978" y="211394"/>
                              </a:lnTo>
                              <a:lnTo>
                                <a:pt x="576866" y="214009"/>
                              </a:lnTo>
                              <a:lnTo>
                                <a:pt x="576442" y="215548"/>
                              </a:lnTo>
                              <a:lnTo>
                                <a:pt x="575582" y="216789"/>
                              </a:lnTo>
                              <a:lnTo>
                                <a:pt x="573409" y="218520"/>
                              </a:lnTo>
                              <a:lnTo>
                                <a:pt x="572543" y="219613"/>
                              </a:lnTo>
                              <a:lnTo>
                                <a:pt x="571890" y="220701"/>
                              </a:lnTo>
                              <a:lnTo>
                                <a:pt x="572595" y="222628"/>
                              </a:lnTo>
                              <a:lnTo>
                                <a:pt x="574569" y="224334"/>
                              </a:lnTo>
                              <a:lnTo>
                                <a:pt x="582872" y="227522"/>
                              </a:lnTo>
                              <a:lnTo>
                                <a:pt x="591600" y="225694"/>
                              </a:lnTo>
                              <a:lnTo>
                                <a:pt x="599944" y="216617"/>
                              </a:lnTo>
                              <a:lnTo>
                                <a:pt x="601396" y="214141"/>
                              </a:lnTo>
                              <a:lnTo>
                                <a:pt x="604866" y="209641"/>
                              </a:lnTo>
                              <a:lnTo>
                                <a:pt x="606766" y="207798"/>
                              </a:lnTo>
                              <a:lnTo>
                                <a:pt x="616563" y="201030"/>
                              </a:lnTo>
                              <a:lnTo>
                                <a:pt x="620911" y="196465"/>
                              </a:lnTo>
                              <a:lnTo>
                                <a:pt x="623923" y="194094"/>
                              </a:lnTo>
                              <a:lnTo>
                                <a:pt x="624995" y="192900"/>
                              </a:lnTo>
                              <a:lnTo>
                                <a:pt x="625799" y="191674"/>
                              </a:lnTo>
                              <a:lnTo>
                                <a:pt x="626391" y="190454"/>
                              </a:lnTo>
                              <a:lnTo>
                                <a:pt x="626776" y="189377"/>
                              </a:lnTo>
                              <a:lnTo>
                                <a:pt x="627059" y="188404"/>
                              </a:lnTo>
                              <a:lnTo>
                                <a:pt x="627276" y="187095"/>
                              </a:lnTo>
                              <a:lnTo>
                                <a:pt x="627904" y="183996"/>
                              </a:lnTo>
                              <a:lnTo>
                                <a:pt x="628434" y="182543"/>
                              </a:lnTo>
                              <a:lnTo>
                                <a:pt x="629604" y="181155"/>
                              </a:lnTo>
                              <a:lnTo>
                                <a:pt x="631144" y="179738"/>
                              </a:lnTo>
                              <a:lnTo>
                                <a:pt x="634057" y="178138"/>
                              </a:lnTo>
                              <a:lnTo>
                                <a:pt x="635966" y="176662"/>
                              </a:lnTo>
                              <a:lnTo>
                                <a:pt x="636800" y="174856"/>
                              </a:lnTo>
                              <a:lnTo>
                                <a:pt x="637870" y="173649"/>
                              </a:lnTo>
                              <a:lnTo>
                                <a:pt x="639313" y="172501"/>
                              </a:lnTo>
                              <a:lnTo>
                                <a:pt x="642051" y="171439"/>
                              </a:lnTo>
                              <a:lnTo>
                                <a:pt x="644448" y="171675"/>
                              </a:lnTo>
                              <a:lnTo>
                                <a:pt x="646932" y="172794"/>
                              </a:lnTo>
                              <a:lnTo>
                                <a:pt x="651549" y="178329"/>
                              </a:lnTo>
                              <a:lnTo>
                                <a:pt x="653948" y="182749"/>
                              </a:lnTo>
                              <a:lnTo>
                                <a:pt x="654897" y="183968"/>
                              </a:lnTo>
                              <a:lnTo>
                                <a:pt x="659179" y="185745"/>
                              </a:lnTo>
                              <a:lnTo>
                                <a:pt x="668777" y="185364"/>
                              </a:lnTo>
                              <a:lnTo>
                                <a:pt x="669822" y="179454"/>
                              </a:lnTo>
                              <a:lnTo>
                                <a:pt x="670094" y="175540"/>
                              </a:lnTo>
                              <a:lnTo>
                                <a:pt x="670401" y="173887"/>
                              </a:lnTo>
                              <a:lnTo>
                                <a:pt x="671349" y="170951"/>
                              </a:lnTo>
                              <a:lnTo>
                                <a:pt x="674399" y="163411"/>
                              </a:lnTo>
                              <a:lnTo>
                                <a:pt x="676100" y="160344"/>
                              </a:lnTo>
                              <a:lnTo>
                                <a:pt x="679875" y="156486"/>
                              </a:lnTo>
                              <a:lnTo>
                                <a:pt x="685273" y="153482"/>
                              </a:lnTo>
                              <a:lnTo>
                                <a:pt x="694189" y="152259"/>
                              </a:lnTo>
                              <a:lnTo>
                                <a:pt x="701415" y="153454"/>
                              </a:lnTo>
                              <a:lnTo>
                                <a:pt x="709184" y="156649"/>
                              </a:lnTo>
                              <a:lnTo>
                                <a:pt x="715506" y="160315"/>
                              </a:lnTo>
                              <a:lnTo>
                                <a:pt x="721823" y="161671"/>
                              </a:lnTo>
                              <a:lnTo>
                                <a:pt x="727774" y="159286"/>
                              </a:lnTo>
                              <a:lnTo>
                                <a:pt x="745138" y="143990"/>
                              </a:lnTo>
                              <a:lnTo>
                                <a:pt x="748686" y="142600"/>
                              </a:lnTo>
                              <a:lnTo>
                                <a:pt x="752452" y="138852"/>
                              </a:lnTo>
                              <a:lnTo>
                                <a:pt x="756655" y="132539"/>
                              </a:lnTo>
                              <a:lnTo>
                                <a:pt x="760749" y="119159"/>
                              </a:lnTo>
                              <a:lnTo>
                                <a:pt x="766555" y="105086"/>
                              </a:lnTo>
                              <a:lnTo>
                                <a:pt x="767940" y="94230"/>
                              </a:lnTo>
                              <a:lnTo>
                                <a:pt x="770252" y="87699"/>
                              </a:lnTo>
                              <a:lnTo>
                                <a:pt x="774827" y="82964"/>
                              </a:lnTo>
                              <a:lnTo>
                                <a:pt x="781016" y="79312"/>
                              </a:lnTo>
                              <a:lnTo>
                                <a:pt x="793103" y="78270"/>
                              </a:lnTo>
                              <a:lnTo>
                                <a:pt x="800480" y="70729"/>
                              </a:lnTo>
                              <a:lnTo>
                                <a:pt x="806320" y="58898"/>
                              </a:lnTo>
                              <a:lnTo>
                                <a:pt x="826154" y="40205"/>
                              </a:lnTo>
                              <a:lnTo>
                                <a:pt x="838239" y="37878"/>
                              </a:lnTo>
                              <a:lnTo>
                                <a:pt x="849916" y="38236"/>
                              </a:lnTo>
                              <a:lnTo>
                                <a:pt x="859757" y="33330"/>
                              </a:lnTo>
                              <a:lnTo>
                                <a:pt x="857837" y="26295"/>
                              </a:lnTo>
                              <a:lnTo>
                                <a:pt x="848546" y="10634"/>
                              </a:lnTo>
                              <a:close/>
                            </a:path>
                          </a:pathLst>
                        </a:custGeom>
                        <a:grpFill/>
                        <a:ln w="3175"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endParaRPr lang="de-DE" sz="1600" err="1">
                            <a:solidFill>
                              <a:schemeClr val="tx1"/>
                            </a:solidFill>
                            <a:latin typeface="Arial" panose="020B0604020202020204" pitchFamily="34" charset="0"/>
                            <a:cs typeface="Arial" panose="020B0604020202020204" pitchFamily="34" charset="0"/>
                          </a:endParaRPr>
                        </a:p>
                      </p:txBody>
                    </p:sp>
                    <p:sp>
                      <p:nvSpPr>
                        <p:cNvPr id="21" name="ee4p_MV_1_79632">
                          <a:extLst>
                            <a:ext uri="{FF2B5EF4-FFF2-40B4-BE49-F238E27FC236}">
                              <a16:creationId xmlns:a16="http://schemas.microsoft.com/office/drawing/2014/main" id="{1DF4ADC3-9985-A136-564A-EF798F543D00}"/>
                            </a:ext>
                          </a:extLst>
                        </p:cNvPr>
                        <p:cNvSpPr>
                          <a:spLocks noChangeAspect="1"/>
                        </p:cNvSpPr>
                        <p:nvPr>
                          <p:custDataLst>
                            <p:tags r:id="rId16"/>
                          </p:custDataLst>
                        </p:nvPr>
                      </p:nvSpPr>
                      <p:spPr>
                        <a:xfrm>
                          <a:off x="5983821" y="1608815"/>
                          <a:ext cx="1293364" cy="921184"/>
                        </a:xfrm>
                        <a:custGeom>
                          <a:avLst/>
                          <a:gdLst/>
                          <a:ahLst/>
                          <a:cxnLst/>
                          <a:rect l="l" t="t" r="r" b="b"/>
                          <a:pathLst>
                            <a:path w="1293824" h="921511">
                              <a:moveTo>
                                <a:pt x="290368" y="393636"/>
                              </a:moveTo>
                              <a:lnTo>
                                <a:pt x="300472" y="398167"/>
                              </a:lnTo>
                              <a:lnTo>
                                <a:pt x="290948" y="428086"/>
                              </a:lnTo>
                              <a:lnTo>
                                <a:pt x="287464" y="433462"/>
                              </a:lnTo>
                              <a:lnTo>
                                <a:pt x="283303" y="433659"/>
                              </a:lnTo>
                              <a:lnTo>
                                <a:pt x="282974" y="429685"/>
                              </a:lnTo>
                              <a:lnTo>
                                <a:pt x="285160" y="419674"/>
                              </a:lnTo>
                              <a:lnTo>
                                <a:pt x="283588" y="413065"/>
                              </a:lnTo>
                              <a:lnTo>
                                <a:pt x="280795" y="413034"/>
                              </a:lnTo>
                              <a:lnTo>
                                <a:pt x="279030" y="417922"/>
                              </a:lnTo>
                              <a:lnTo>
                                <a:pt x="280645" y="425763"/>
                              </a:lnTo>
                              <a:lnTo>
                                <a:pt x="275775" y="429993"/>
                              </a:lnTo>
                              <a:lnTo>
                                <a:pt x="270377" y="429787"/>
                              </a:lnTo>
                              <a:lnTo>
                                <a:pt x="264911" y="426578"/>
                              </a:lnTo>
                              <a:lnTo>
                                <a:pt x="259705" y="422133"/>
                              </a:lnTo>
                              <a:lnTo>
                                <a:pt x="264486" y="409065"/>
                              </a:lnTo>
                              <a:lnTo>
                                <a:pt x="276515" y="398413"/>
                              </a:lnTo>
                              <a:close/>
                              <a:moveTo>
                                <a:pt x="339280" y="346478"/>
                              </a:moveTo>
                              <a:lnTo>
                                <a:pt x="333735" y="354618"/>
                              </a:lnTo>
                              <a:lnTo>
                                <a:pt x="318454" y="369142"/>
                              </a:lnTo>
                              <a:lnTo>
                                <a:pt x="314171" y="378420"/>
                              </a:lnTo>
                              <a:lnTo>
                                <a:pt x="312286" y="378449"/>
                              </a:lnTo>
                              <a:lnTo>
                                <a:pt x="310297" y="368103"/>
                              </a:lnTo>
                              <a:lnTo>
                                <a:pt x="310303" y="366752"/>
                              </a:lnTo>
                              <a:lnTo>
                                <a:pt x="312041" y="362493"/>
                              </a:lnTo>
                              <a:lnTo>
                                <a:pt x="334661" y="351113"/>
                              </a:lnTo>
                              <a:close/>
                              <a:moveTo>
                                <a:pt x="1068214" y="285905"/>
                              </a:moveTo>
                              <a:lnTo>
                                <a:pt x="1074626" y="288263"/>
                              </a:lnTo>
                              <a:lnTo>
                                <a:pt x="1077828" y="293658"/>
                              </a:lnTo>
                              <a:lnTo>
                                <a:pt x="1085526" y="312002"/>
                              </a:lnTo>
                              <a:lnTo>
                                <a:pt x="1089858" y="319205"/>
                              </a:lnTo>
                              <a:lnTo>
                                <a:pt x="1099181" y="327874"/>
                              </a:lnTo>
                              <a:lnTo>
                                <a:pt x="1121900" y="339761"/>
                              </a:lnTo>
                              <a:lnTo>
                                <a:pt x="1134798" y="344027"/>
                              </a:lnTo>
                              <a:lnTo>
                                <a:pt x="1145323" y="349941"/>
                              </a:lnTo>
                              <a:lnTo>
                                <a:pt x="1207681" y="412008"/>
                              </a:lnTo>
                              <a:lnTo>
                                <a:pt x="1213652" y="415987"/>
                              </a:lnTo>
                              <a:lnTo>
                                <a:pt x="1213848" y="416071"/>
                              </a:lnTo>
                              <a:lnTo>
                                <a:pt x="1213856" y="416072"/>
                              </a:lnTo>
                              <a:lnTo>
                                <a:pt x="1208947" y="431768"/>
                              </a:lnTo>
                              <a:lnTo>
                                <a:pt x="1206266" y="433831"/>
                              </a:lnTo>
                              <a:lnTo>
                                <a:pt x="1203116" y="434938"/>
                              </a:lnTo>
                              <a:lnTo>
                                <a:pt x="1209375" y="441896"/>
                              </a:lnTo>
                              <a:lnTo>
                                <a:pt x="1212558" y="450668"/>
                              </a:lnTo>
                              <a:lnTo>
                                <a:pt x="1174598" y="457027"/>
                              </a:lnTo>
                              <a:lnTo>
                                <a:pt x="1167031" y="456287"/>
                              </a:lnTo>
                              <a:lnTo>
                                <a:pt x="1161183" y="452573"/>
                              </a:lnTo>
                              <a:lnTo>
                                <a:pt x="1153791" y="461836"/>
                              </a:lnTo>
                              <a:lnTo>
                                <a:pt x="1144237" y="468084"/>
                              </a:lnTo>
                              <a:lnTo>
                                <a:pt x="1125158" y="474203"/>
                              </a:lnTo>
                              <a:lnTo>
                                <a:pt x="1103862" y="475568"/>
                              </a:lnTo>
                              <a:lnTo>
                                <a:pt x="1091843" y="472568"/>
                              </a:lnTo>
                              <a:lnTo>
                                <a:pt x="1085270" y="464373"/>
                              </a:lnTo>
                              <a:lnTo>
                                <a:pt x="1089552" y="462543"/>
                              </a:lnTo>
                              <a:lnTo>
                                <a:pt x="1096286" y="456847"/>
                              </a:lnTo>
                              <a:lnTo>
                                <a:pt x="1107026" y="453964"/>
                              </a:lnTo>
                              <a:lnTo>
                                <a:pt x="1118370" y="446644"/>
                              </a:lnTo>
                              <a:lnTo>
                                <a:pt x="1121327" y="443102"/>
                              </a:lnTo>
                              <a:lnTo>
                                <a:pt x="1122984" y="426484"/>
                              </a:lnTo>
                              <a:lnTo>
                                <a:pt x="1109349" y="403328"/>
                              </a:lnTo>
                              <a:lnTo>
                                <a:pt x="1109513" y="388645"/>
                              </a:lnTo>
                              <a:lnTo>
                                <a:pt x="1126482" y="388878"/>
                              </a:lnTo>
                              <a:lnTo>
                                <a:pt x="1132591" y="391076"/>
                              </a:lnTo>
                              <a:lnTo>
                                <a:pt x="1130504" y="395417"/>
                              </a:lnTo>
                              <a:lnTo>
                                <a:pt x="1131481" y="398560"/>
                              </a:lnTo>
                              <a:lnTo>
                                <a:pt x="1129352" y="409845"/>
                              </a:lnTo>
                              <a:lnTo>
                                <a:pt x="1129362" y="418930"/>
                              </a:lnTo>
                              <a:lnTo>
                                <a:pt x="1134150" y="409263"/>
                              </a:lnTo>
                              <a:lnTo>
                                <a:pt x="1138356" y="406730"/>
                              </a:lnTo>
                              <a:lnTo>
                                <a:pt x="1151923" y="406086"/>
                              </a:lnTo>
                              <a:lnTo>
                                <a:pt x="1150242" y="407545"/>
                              </a:lnTo>
                              <a:lnTo>
                                <a:pt x="1148949" y="409098"/>
                              </a:lnTo>
                              <a:lnTo>
                                <a:pt x="1148151" y="411234"/>
                              </a:lnTo>
                              <a:lnTo>
                                <a:pt x="1147792" y="414466"/>
                              </a:lnTo>
                              <a:lnTo>
                                <a:pt x="1159408" y="417457"/>
                              </a:lnTo>
                              <a:lnTo>
                                <a:pt x="1156325" y="410180"/>
                              </a:lnTo>
                              <a:lnTo>
                                <a:pt x="1159908" y="395930"/>
                              </a:lnTo>
                              <a:lnTo>
                                <a:pt x="1158536" y="380738"/>
                              </a:lnTo>
                              <a:lnTo>
                                <a:pt x="1153412" y="371465"/>
                              </a:lnTo>
                              <a:lnTo>
                                <a:pt x="1145819" y="375100"/>
                              </a:lnTo>
                              <a:lnTo>
                                <a:pt x="1142622" y="365938"/>
                              </a:lnTo>
                              <a:lnTo>
                                <a:pt x="1138581" y="358448"/>
                              </a:lnTo>
                              <a:lnTo>
                                <a:pt x="1133721" y="352606"/>
                              </a:lnTo>
                              <a:lnTo>
                                <a:pt x="1128189" y="348612"/>
                              </a:lnTo>
                              <a:lnTo>
                                <a:pt x="1121480" y="347329"/>
                              </a:lnTo>
                              <a:lnTo>
                                <a:pt x="1114867" y="349115"/>
                              </a:lnTo>
                              <a:lnTo>
                                <a:pt x="1111642" y="353650"/>
                              </a:lnTo>
                              <a:lnTo>
                                <a:pt x="1114993" y="360639"/>
                              </a:lnTo>
                              <a:lnTo>
                                <a:pt x="1115200" y="364892"/>
                              </a:lnTo>
                              <a:lnTo>
                                <a:pt x="1112412" y="366633"/>
                              </a:lnTo>
                              <a:lnTo>
                                <a:pt x="1109551" y="370288"/>
                              </a:lnTo>
                              <a:lnTo>
                                <a:pt x="1107309" y="374843"/>
                              </a:lnTo>
                              <a:lnTo>
                                <a:pt x="1106532" y="379143"/>
                              </a:lnTo>
                              <a:lnTo>
                                <a:pt x="1104541" y="380449"/>
                              </a:lnTo>
                              <a:lnTo>
                                <a:pt x="1093034" y="385465"/>
                              </a:lnTo>
                              <a:lnTo>
                                <a:pt x="1093377" y="377762"/>
                              </a:lnTo>
                              <a:lnTo>
                                <a:pt x="1095662" y="372903"/>
                              </a:lnTo>
                              <a:lnTo>
                                <a:pt x="1098177" y="369406"/>
                              </a:lnTo>
                              <a:lnTo>
                                <a:pt x="1098927" y="365667"/>
                              </a:lnTo>
                              <a:lnTo>
                                <a:pt x="1096844" y="358777"/>
                              </a:lnTo>
                              <a:lnTo>
                                <a:pt x="1094295" y="358129"/>
                              </a:lnTo>
                              <a:lnTo>
                                <a:pt x="1091503" y="360357"/>
                              </a:lnTo>
                              <a:lnTo>
                                <a:pt x="1081002" y="365669"/>
                              </a:lnTo>
                              <a:lnTo>
                                <a:pt x="1076373" y="372523"/>
                              </a:lnTo>
                              <a:lnTo>
                                <a:pt x="1071867" y="377413"/>
                              </a:lnTo>
                              <a:lnTo>
                                <a:pt x="1064996" y="375073"/>
                              </a:lnTo>
                              <a:lnTo>
                                <a:pt x="1067154" y="363888"/>
                              </a:lnTo>
                              <a:lnTo>
                                <a:pt x="1075383" y="344642"/>
                              </a:lnTo>
                              <a:lnTo>
                                <a:pt x="1076585" y="329608"/>
                              </a:lnTo>
                              <a:lnTo>
                                <a:pt x="1073225" y="320960"/>
                              </a:lnTo>
                              <a:lnTo>
                                <a:pt x="1058870" y="307157"/>
                              </a:lnTo>
                              <a:lnTo>
                                <a:pt x="1054431" y="300931"/>
                              </a:lnTo>
                              <a:lnTo>
                                <a:pt x="1057234" y="294329"/>
                              </a:lnTo>
                              <a:lnTo>
                                <a:pt x="1062123" y="288631"/>
                              </a:lnTo>
                              <a:close/>
                              <a:moveTo>
                                <a:pt x="640701" y="124601"/>
                              </a:moveTo>
                              <a:lnTo>
                                <a:pt x="640805" y="128111"/>
                              </a:lnTo>
                              <a:lnTo>
                                <a:pt x="638534" y="128176"/>
                              </a:lnTo>
                              <a:lnTo>
                                <a:pt x="645958" y="139436"/>
                              </a:lnTo>
                              <a:lnTo>
                                <a:pt x="660473" y="144920"/>
                              </a:lnTo>
                              <a:lnTo>
                                <a:pt x="736143" y="142559"/>
                              </a:lnTo>
                              <a:lnTo>
                                <a:pt x="748821" y="148215"/>
                              </a:lnTo>
                              <a:lnTo>
                                <a:pt x="756327" y="143565"/>
                              </a:lnTo>
                              <a:lnTo>
                                <a:pt x="765960" y="145613"/>
                              </a:lnTo>
                              <a:lnTo>
                                <a:pt x="770430" y="151839"/>
                              </a:lnTo>
                              <a:lnTo>
                                <a:pt x="762441" y="159793"/>
                              </a:lnTo>
                              <a:lnTo>
                                <a:pt x="754004" y="161938"/>
                              </a:lnTo>
                              <a:lnTo>
                                <a:pt x="718273" y="160035"/>
                              </a:lnTo>
                              <a:lnTo>
                                <a:pt x="703887" y="155115"/>
                              </a:lnTo>
                              <a:lnTo>
                                <a:pt x="695079" y="154203"/>
                              </a:lnTo>
                              <a:lnTo>
                                <a:pt x="692518" y="155448"/>
                              </a:lnTo>
                              <a:lnTo>
                                <a:pt x="689135" y="160741"/>
                              </a:lnTo>
                              <a:lnTo>
                                <a:pt x="687285" y="162218"/>
                              </a:lnTo>
                              <a:lnTo>
                                <a:pt x="680516" y="162425"/>
                              </a:lnTo>
                              <a:lnTo>
                                <a:pt x="671856" y="161058"/>
                              </a:lnTo>
                              <a:lnTo>
                                <a:pt x="668689" y="162968"/>
                              </a:lnTo>
                              <a:lnTo>
                                <a:pt x="666892" y="170656"/>
                              </a:lnTo>
                              <a:lnTo>
                                <a:pt x="664705" y="166486"/>
                              </a:lnTo>
                              <a:lnTo>
                                <a:pt x="662976" y="167607"/>
                              </a:lnTo>
                              <a:lnTo>
                                <a:pt x="660102" y="170254"/>
                              </a:lnTo>
                              <a:lnTo>
                                <a:pt x="658008" y="170920"/>
                              </a:lnTo>
                              <a:lnTo>
                                <a:pt x="658751" y="175785"/>
                              </a:lnTo>
                              <a:lnTo>
                                <a:pt x="660199" y="177931"/>
                              </a:lnTo>
                              <a:lnTo>
                                <a:pt x="662334" y="178588"/>
                              </a:lnTo>
                              <a:lnTo>
                                <a:pt x="665082" y="178903"/>
                              </a:lnTo>
                              <a:lnTo>
                                <a:pt x="663899" y="179239"/>
                              </a:lnTo>
                              <a:lnTo>
                                <a:pt x="662979" y="179291"/>
                              </a:lnTo>
                              <a:lnTo>
                                <a:pt x="662514" y="180049"/>
                              </a:lnTo>
                              <a:lnTo>
                                <a:pt x="662697" y="182511"/>
                              </a:lnTo>
                              <a:lnTo>
                                <a:pt x="656197" y="179212"/>
                              </a:lnTo>
                              <a:lnTo>
                                <a:pt x="649064" y="180095"/>
                              </a:lnTo>
                              <a:lnTo>
                                <a:pt x="643168" y="184315"/>
                              </a:lnTo>
                              <a:lnTo>
                                <a:pt x="640379" y="190958"/>
                              </a:lnTo>
                              <a:lnTo>
                                <a:pt x="634758" y="184255"/>
                              </a:lnTo>
                              <a:lnTo>
                                <a:pt x="628076" y="181116"/>
                              </a:lnTo>
                              <a:lnTo>
                                <a:pt x="615985" y="180315"/>
                              </a:lnTo>
                              <a:lnTo>
                                <a:pt x="610639" y="183068"/>
                              </a:lnTo>
                              <a:lnTo>
                                <a:pt x="606326" y="189819"/>
                              </a:lnTo>
                              <a:lnTo>
                                <a:pt x="604401" y="198598"/>
                              </a:lnTo>
                              <a:lnTo>
                                <a:pt x="606496" y="207547"/>
                              </a:lnTo>
                              <a:lnTo>
                                <a:pt x="601694" y="206700"/>
                              </a:lnTo>
                              <a:lnTo>
                                <a:pt x="599718" y="205916"/>
                              </a:lnTo>
                              <a:lnTo>
                                <a:pt x="597301" y="203887"/>
                              </a:lnTo>
                              <a:lnTo>
                                <a:pt x="595129" y="207855"/>
                              </a:lnTo>
                              <a:lnTo>
                                <a:pt x="597515" y="214632"/>
                              </a:lnTo>
                              <a:lnTo>
                                <a:pt x="596072" y="221443"/>
                              </a:lnTo>
                              <a:lnTo>
                                <a:pt x="592028" y="226509"/>
                              </a:lnTo>
                              <a:lnTo>
                                <a:pt x="586551" y="227935"/>
                              </a:lnTo>
                              <a:lnTo>
                                <a:pt x="589124" y="235662"/>
                              </a:lnTo>
                              <a:lnTo>
                                <a:pt x="592061" y="241705"/>
                              </a:lnTo>
                              <a:lnTo>
                                <a:pt x="592932" y="246709"/>
                              </a:lnTo>
                              <a:lnTo>
                                <a:pt x="589277" y="251320"/>
                              </a:lnTo>
                              <a:lnTo>
                                <a:pt x="604126" y="261090"/>
                              </a:lnTo>
                              <a:lnTo>
                                <a:pt x="612315" y="262985"/>
                              </a:lnTo>
                              <a:lnTo>
                                <a:pt x="619339" y="258299"/>
                              </a:lnTo>
                              <a:lnTo>
                                <a:pt x="614152" y="258652"/>
                              </a:lnTo>
                              <a:lnTo>
                                <a:pt x="610156" y="256807"/>
                              </a:lnTo>
                              <a:lnTo>
                                <a:pt x="603138" y="250948"/>
                              </a:lnTo>
                              <a:lnTo>
                                <a:pt x="605125" y="244168"/>
                              </a:lnTo>
                              <a:lnTo>
                                <a:pt x="608139" y="239128"/>
                              </a:lnTo>
                              <a:lnTo>
                                <a:pt x="616301" y="230714"/>
                              </a:lnTo>
                              <a:lnTo>
                                <a:pt x="618217" y="229310"/>
                              </a:lnTo>
                              <a:lnTo>
                                <a:pt x="621849" y="228046"/>
                              </a:lnTo>
                              <a:lnTo>
                                <a:pt x="623204" y="226937"/>
                              </a:lnTo>
                              <a:lnTo>
                                <a:pt x="624182" y="224093"/>
                              </a:lnTo>
                              <a:lnTo>
                                <a:pt x="624300" y="216852"/>
                              </a:lnTo>
                              <a:lnTo>
                                <a:pt x="624940" y="214507"/>
                              </a:lnTo>
                              <a:lnTo>
                                <a:pt x="630444" y="209534"/>
                              </a:lnTo>
                              <a:lnTo>
                                <a:pt x="651781" y="198448"/>
                              </a:lnTo>
                              <a:lnTo>
                                <a:pt x="647180" y="195208"/>
                              </a:lnTo>
                              <a:lnTo>
                                <a:pt x="645076" y="194733"/>
                              </a:lnTo>
                              <a:lnTo>
                                <a:pt x="644960" y="190826"/>
                              </a:lnTo>
                              <a:lnTo>
                                <a:pt x="651072" y="188345"/>
                              </a:lnTo>
                              <a:lnTo>
                                <a:pt x="653329" y="188488"/>
                              </a:lnTo>
                              <a:lnTo>
                                <a:pt x="656102" y="190501"/>
                              </a:lnTo>
                              <a:lnTo>
                                <a:pt x="655985" y="186595"/>
                              </a:lnTo>
                              <a:lnTo>
                                <a:pt x="662388" y="191991"/>
                              </a:lnTo>
                              <a:lnTo>
                                <a:pt x="672229" y="189068"/>
                              </a:lnTo>
                              <a:lnTo>
                                <a:pt x="690063" y="178146"/>
                              </a:lnTo>
                              <a:lnTo>
                                <a:pt x="689271" y="176261"/>
                              </a:lnTo>
                              <a:lnTo>
                                <a:pt x="688242" y="171964"/>
                              </a:lnTo>
                              <a:lnTo>
                                <a:pt x="687530" y="170031"/>
                              </a:lnTo>
                              <a:lnTo>
                                <a:pt x="690916" y="167367"/>
                              </a:lnTo>
                              <a:lnTo>
                                <a:pt x="694766" y="165664"/>
                              </a:lnTo>
                              <a:lnTo>
                                <a:pt x="698837" y="164979"/>
                              </a:lnTo>
                              <a:lnTo>
                                <a:pt x="703076" y="165313"/>
                              </a:lnTo>
                              <a:lnTo>
                                <a:pt x="703212" y="169544"/>
                              </a:lnTo>
                              <a:lnTo>
                                <a:pt x="698242" y="171002"/>
                              </a:lnTo>
                              <a:lnTo>
                                <a:pt x="695028" y="175640"/>
                              </a:lnTo>
                              <a:lnTo>
                                <a:pt x="693284" y="182236"/>
                              </a:lnTo>
                              <a:lnTo>
                                <a:pt x="692697" y="189398"/>
                              </a:lnTo>
                              <a:lnTo>
                                <a:pt x="696640" y="182014"/>
                              </a:lnTo>
                              <a:lnTo>
                                <a:pt x="698036" y="178130"/>
                              </a:lnTo>
                              <a:lnTo>
                                <a:pt x="699029" y="173561"/>
                              </a:lnTo>
                              <a:lnTo>
                                <a:pt x="702183" y="178909"/>
                              </a:lnTo>
                              <a:lnTo>
                                <a:pt x="705759" y="183848"/>
                              </a:lnTo>
                              <a:lnTo>
                                <a:pt x="709556" y="185498"/>
                              </a:lnTo>
                              <a:lnTo>
                                <a:pt x="713099" y="180963"/>
                              </a:lnTo>
                              <a:lnTo>
                                <a:pt x="717114" y="184326"/>
                              </a:lnTo>
                              <a:lnTo>
                                <a:pt x="720686" y="184048"/>
                              </a:lnTo>
                              <a:lnTo>
                                <a:pt x="723850" y="181271"/>
                              </a:lnTo>
                              <a:lnTo>
                                <a:pt x="726638" y="176992"/>
                              </a:lnTo>
                              <a:lnTo>
                                <a:pt x="727705" y="181378"/>
                              </a:lnTo>
                              <a:lnTo>
                                <a:pt x="729441" y="185441"/>
                              </a:lnTo>
                              <a:lnTo>
                                <a:pt x="731649" y="189025"/>
                              </a:lnTo>
                              <a:lnTo>
                                <a:pt x="737585" y="196139"/>
                              </a:lnTo>
                              <a:lnTo>
                                <a:pt x="738868" y="197144"/>
                              </a:lnTo>
                              <a:lnTo>
                                <a:pt x="740040" y="196477"/>
                              </a:lnTo>
                              <a:lnTo>
                                <a:pt x="743376" y="195600"/>
                              </a:lnTo>
                              <a:lnTo>
                                <a:pt x="749789" y="195806"/>
                              </a:lnTo>
                              <a:lnTo>
                                <a:pt x="753117" y="194718"/>
                              </a:lnTo>
                              <a:lnTo>
                                <a:pt x="756744" y="191244"/>
                              </a:lnTo>
                              <a:lnTo>
                                <a:pt x="759432" y="186545"/>
                              </a:lnTo>
                              <a:lnTo>
                                <a:pt x="762553" y="177152"/>
                              </a:lnTo>
                              <a:lnTo>
                                <a:pt x="765338" y="171402"/>
                              </a:lnTo>
                              <a:lnTo>
                                <a:pt x="773546" y="162672"/>
                              </a:lnTo>
                              <a:lnTo>
                                <a:pt x="786453" y="153637"/>
                              </a:lnTo>
                              <a:lnTo>
                                <a:pt x="799482" y="148221"/>
                              </a:lnTo>
                              <a:lnTo>
                                <a:pt x="808016" y="150432"/>
                              </a:lnTo>
                              <a:lnTo>
                                <a:pt x="803944" y="154697"/>
                              </a:lnTo>
                              <a:lnTo>
                                <a:pt x="804029" y="161516"/>
                              </a:lnTo>
                              <a:lnTo>
                                <a:pt x="806811" y="168680"/>
                              </a:lnTo>
                              <a:lnTo>
                                <a:pt x="810943" y="174119"/>
                              </a:lnTo>
                              <a:lnTo>
                                <a:pt x="825632" y="181083"/>
                              </a:lnTo>
                              <a:lnTo>
                                <a:pt x="829731" y="184775"/>
                              </a:lnTo>
                              <a:lnTo>
                                <a:pt x="823862" y="196281"/>
                              </a:lnTo>
                              <a:lnTo>
                                <a:pt x="825545" y="205019"/>
                              </a:lnTo>
                              <a:lnTo>
                                <a:pt x="835615" y="220062"/>
                              </a:lnTo>
                              <a:lnTo>
                                <a:pt x="836800" y="226258"/>
                              </a:lnTo>
                              <a:lnTo>
                                <a:pt x="837032" y="232441"/>
                              </a:lnTo>
                              <a:lnTo>
                                <a:pt x="838165" y="237242"/>
                              </a:lnTo>
                              <a:lnTo>
                                <a:pt x="841932" y="239059"/>
                              </a:lnTo>
                              <a:lnTo>
                                <a:pt x="856844" y="238503"/>
                              </a:lnTo>
                              <a:lnTo>
                                <a:pt x="857006" y="242733"/>
                              </a:lnTo>
                              <a:lnTo>
                                <a:pt x="853886" y="242944"/>
                              </a:lnTo>
                              <a:lnTo>
                                <a:pt x="851695" y="244004"/>
                              </a:lnTo>
                              <a:lnTo>
                                <a:pt x="848040" y="246607"/>
                              </a:lnTo>
                              <a:lnTo>
                                <a:pt x="858922" y="245151"/>
                              </a:lnTo>
                              <a:lnTo>
                                <a:pt x="876755" y="254461"/>
                              </a:lnTo>
                              <a:lnTo>
                                <a:pt x="888499" y="256802"/>
                              </a:lnTo>
                              <a:lnTo>
                                <a:pt x="897249" y="261164"/>
                              </a:lnTo>
                              <a:lnTo>
                                <a:pt x="909180" y="283440"/>
                              </a:lnTo>
                              <a:lnTo>
                                <a:pt x="918569" y="291099"/>
                              </a:lnTo>
                              <a:lnTo>
                                <a:pt x="913520" y="295003"/>
                              </a:lnTo>
                              <a:lnTo>
                                <a:pt x="909739" y="299274"/>
                              </a:lnTo>
                              <a:lnTo>
                                <a:pt x="918096" y="298872"/>
                              </a:lnTo>
                              <a:lnTo>
                                <a:pt x="930303" y="291978"/>
                              </a:lnTo>
                              <a:lnTo>
                                <a:pt x="936997" y="294266"/>
                              </a:lnTo>
                              <a:lnTo>
                                <a:pt x="934661" y="301067"/>
                              </a:lnTo>
                              <a:lnTo>
                                <a:pt x="933164" y="303783"/>
                              </a:lnTo>
                              <a:lnTo>
                                <a:pt x="930621" y="306261"/>
                              </a:lnTo>
                              <a:lnTo>
                                <a:pt x="934670" y="308520"/>
                              </a:lnTo>
                              <a:lnTo>
                                <a:pt x="937065" y="307047"/>
                              </a:lnTo>
                              <a:lnTo>
                                <a:pt x="939193" y="305074"/>
                              </a:lnTo>
                              <a:lnTo>
                                <a:pt x="942251" y="305787"/>
                              </a:lnTo>
                              <a:lnTo>
                                <a:pt x="944197" y="308596"/>
                              </a:lnTo>
                              <a:lnTo>
                                <a:pt x="949597" y="321483"/>
                              </a:lnTo>
                              <a:lnTo>
                                <a:pt x="954205" y="329745"/>
                              </a:lnTo>
                              <a:lnTo>
                                <a:pt x="959430" y="336374"/>
                              </a:lnTo>
                              <a:lnTo>
                                <a:pt x="965796" y="340208"/>
                              </a:lnTo>
                              <a:lnTo>
                                <a:pt x="973685" y="340016"/>
                              </a:lnTo>
                              <a:lnTo>
                                <a:pt x="973517" y="336111"/>
                              </a:lnTo>
                              <a:lnTo>
                                <a:pt x="970649" y="333599"/>
                              </a:lnTo>
                              <a:lnTo>
                                <a:pt x="966552" y="327228"/>
                              </a:lnTo>
                              <a:lnTo>
                                <a:pt x="963691" y="324809"/>
                              </a:lnTo>
                              <a:lnTo>
                                <a:pt x="963524" y="320904"/>
                              </a:lnTo>
                              <a:lnTo>
                                <a:pt x="1004506" y="310981"/>
                              </a:lnTo>
                              <a:lnTo>
                                <a:pt x="1014216" y="305945"/>
                              </a:lnTo>
                              <a:lnTo>
                                <a:pt x="1030787" y="293474"/>
                              </a:lnTo>
                              <a:lnTo>
                                <a:pt x="1040168" y="289839"/>
                              </a:lnTo>
                              <a:lnTo>
                                <a:pt x="1041829" y="292747"/>
                              </a:lnTo>
                              <a:lnTo>
                                <a:pt x="1041346" y="295284"/>
                              </a:lnTo>
                              <a:lnTo>
                                <a:pt x="1039278" y="297194"/>
                              </a:lnTo>
                              <a:lnTo>
                                <a:pt x="1035970" y="298227"/>
                              </a:lnTo>
                              <a:lnTo>
                                <a:pt x="1036131" y="301759"/>
                              </a:lnTo>
                              <a:lnTo>
                                <a:pt x="1046588" y="306598"/>
                              </a:lnTo>
                              <a:lnTo>
                                <a:pt x="1074203" y="327762"/>
                              </a:lnTo>
                              <a:lnTo>
                                <a:pt x="1074386" y="331645"/>
                              </a:lnTo>
                              <a:lnTo>
                                <a:pt x="1069955" y="340257"/>
                              </a:lnTo>
                              <a:lnTo>
                                <a:pt x="1067717" y="351400"/>
                              </a:lnTo>
                              <a:lnTo>
                                <a:pt x="1064066" y="361630"/>
                              </a:lnTo>
                              <a:lnTo>
                                <a:pt x="1055237" y="367693"/>
                              </a:lnTo>
                              <a:lnTo>
                                <a:pt x="1059423" y="370625"/>
                              </a:lnTo>
                              <a:lnTo>
                                <a:pt x="1069733" y="382682"/>
                              </a:lnTo>
                              <a:lnTo>
                                <a:pt x="1073531" y="388331"/>
                              </a:lnTo>
                              <a:lnTo>
                                <a:pt x="1075569" y="389728"/>
                              </a:lnTo>
                              <a:lnTo>
                                <a:pt x="1085273" y="393330"/>
                              </a:lnTo>
                              <a:lnTo>
                                <a:pt x="1087649" y="394896"/>
                              </a:lnTo>
                              <a:lnTo>
                                <a:pt x="1089337" y="398682"/>
                              </a:lnTo>
                              <a:lnTo>
                                <a:pt x="1090576" y="402817"/>
                              </a:lnTo>
                              <a:lnTo>
                                <a:pt x="1091687" y="405420"/>
                              </a:lnTo>
                              <a:lnTo>
                                <a:pt x="1092168" y="407448"/>
                              </a:lnTo>
                              <a:lnTo>
                                <a:pt x="1091854" y="410073"/>
                              </a:lnTo>
                              <a:lnTo>
                                <a:pt x="1091851" y="412309"/>
                              </a:lnTo>
                              <a:lnTo>
                                <a:pt x="1093211" y="413223"/>
                              </a:lnTo>
                              <a:lnTo>
                                <a:pt x="1098004" y="412531"/>
                              </a:lnTo>
                              <a:lnTo>
                                <a:pt x="1099121" y="412945"/>
                              </a:lnTo>
                              <a:lnTo>
                                <a:pt x="1100998" y="414346"/>
                              </a:lnTo>
                              <a:lnTo>
                                <a:pt x="1103111" y="415504"/>
                              </a:lnTo>
                              <a:lnTo>
                                <a:pt x="1105285" y="416240"/>
                              </a:lnTo>
                              <a:lnTo>
                                <a:pt x="1107187" y="416429"/>
                              </a:lnTo>
                              <a:lnTo>
                                <a:pt x="1111485" y="418530"/>
                              </a:lnTo>
                              <a:lnTo>
                                <a:pt x="1112270" y="423944"/>
                              </a:lnTo>
                              <a:lnTo>
                                <a:pt x="1110500" y="430458"/>
                              </a:lnTo>
                              <a:lnTo>
                                <a:pt x="1106981" y="436006"/>
                              </a:lnTo>
                              <a:lnTo>
                                <a:pt x="1083826" y="457079"/>
                              </a:lnTo>
                              <a:lnTo>
                                <a:pt x="1080664" y="464587"/>
                              </a:lnTo>
                              <a:lnTo>
                                <a:pt x="1084010" y="471420"/>
                              </a:lnTo>
                              <a:lnTo>
                                <a:pt x="1090465" y="474240"/>
                              </a:lnTo>
                              <a:lnTo>
                                <a:pt x="1096789" y="475412"/>
                              </a:lnTo>
                              <a:lnTo>
                                <a:pt x="1099742" y="477369"/>
                              </a:lnTo>
                              <a:lnTo>
                                <a:pt x="1102182" y="483522"/>
                              </a:lnTo>
                              <a:lnTo>
                                <a:pt x="1107468" y="490492"/>
                              </a:lnTo>
                              <a:lnTo>
                                <a:pt x="1113139" y="495115"/>
                              </a:lnTo>
                              <a:lnTo>
                                <a:pt x="1116725" y="494175"/>
                              </a:lnTo>
                              <a:lnTo>
                                <a:pt x="1142575" y="513825"/>
                              </a:lnTo>
                              <a:lnTo>
                                <a:pt x="1153884" y="515836"/>
                              </a:lnTo>
                              <a:lnTo>
                                <a:pt x="1159696" y="522421"/>
                              </a:lnTo>
                              <a:lnTo>
                                <a:pt x="1161080" y="523634"/>
                              </a:lnTo>
                              <a:lnTo>
                                <a:pt x="1169182" y="522579"/>
                              </a:lnTo>
                              <a:lnTo>
                                <a:pt x="1171689" y="523108"/>
                              </a:lnTo>
                              <a:lnTo>
                                <a:pt x="1180442" y="527796"/>
                              </a:lnTo>
                              <a:lnTo>
                                <a:pt x="1184626" y="529285"/>
                              </a:lnTo>
                              <a:lnTo>
                                <a:pt x="1211891" y="529923"/>
                              </a:lnTo>
                              <a:lnTo>
                                <a:pt x="1221251" y="526551"/>
                              </a:lnTo>
                              <a:lnTo>
                                <a:pt x="1224846" y="518441"/>
                              </a:lnTo>
                              <a:lnTo>
                                <a:pt x="1227307" y="516541"/>
                              </a:lnTo>
                              <a:lnTo>
                                <a:pt x="1232776" y="517304"/>
                              </a:lnTo>
                              <a:lnTo>
                                <a:pt x="1237866" y="521814"/>
                              </a:lnTo>
                              <a:lnTo>
                                <a:pt x="1239351" y="531010"/>
                              </a:lnTo>
                              <a:lnTo>
                                <a:pt x="1236911" y="535402"/>
                              </a:lnTo>
                              <a:lnTo>
                                <a:pt x="1221699" y="547591"/>
                              </a:lnTo>
                              <a:lnTo>
                                <a:pt x="1226094" y="549833"/>
                              </a:lnTo>
                              <a:lnTo>
                                <a:pt x="1231138" y="551294"/>
                              </a:lnTo>
                              <a:lnTo>
                                <a:pt x="1236653" y="551752"/>
                              </a:lnTo>
                              <a:lnTo>
                                <a:pt x="1239242" y="551313"/>
                              </a:lnTo>
                              <a:lnTo>
                                <a:pt x="1239232" y="551372"/>
                              </a:lnTo>
                              <a:lnTo>
                                <a:pt x="1240510" y="567403"/>
                              </a:lnTo>
                              <a:lnTo>
                                <a:pt x="1239586" y="576361"/>
                              </a:lnTo>
                              <a:lnTo>
                                <a:pt x="1245292" y="587276"/>
                              </a:lnTo>
                              <a:lnTo>
                                <a:pt x="1253592" y="609093"/>
                              </a:lnTo>
                              <a:lnTo>
                                <a:pt x="1254527" y="614695"/>
                              </a:lnTo>
                              <a:lnTo>
                                <a:pt x="1254741" y="635637"/>
                              </a:lnTo>
                              <a:lnTo>
                                <a:pt x="1255668" y="648285"/>
                              </a:lnTo>
                              <a:lnTo>
                                <a:pt x="1258759" y="659930"/>
                              </a:lnTo>
                              <a:lnTo>
                                <a:pt x="1267702" y="672298"/>
                              </a:lnTo>
                              <a:lnTo>
                                <a:pt x="1271897" y="684031"/>
                              </a:lnTo>
                              <a:lnTo>
                                <a:pt x="1279690" y="695719"/>
                              </a:lnTo>
                              <a:lnTo>
                                <a:pt x="1284860" y="725098"/>
                              </a:lnTo>
                              <a:lnTo>
                                <a:pt x="1293824" y="757992"/>
                              </a:lnTo>
                              <a:lnTo>
                                <a:pt x="1293769" y="758032"/>
                              </a:lnTo>
                              <a:lnTo>
                                <a:pt x="1271498" y="773571"/>
                              </a:lnTo>
                              <a:lnTo>
                                <a:pt x="1262612" y="786516"/>
                              </a:lnTo>
                              <a:lnTo>
                                <a:pt x="1253821" y="791435"/>
                              </a:lnTo>
                              <a:lnTo>
                                <a:pt x="1252121" y="799542"/>
                              </a:lnTo>
                              <a:lnTo>
                                <a:pt x="1247528" y="803346"/>
                              </a:lnTo>
                              <a:lnTo>
                                <a:pt x="1224899" y="802334"/>
                              </a:lnTo>
                              <a:lnTo>
                                <a:pt x="1211789" y="799690"/>
                              </a:lnTo>
                              <a:lnTo>
                                <a:pt x="1197381" y="798258"/>
                              </a:lnTo>
                              <a:lnTo>
                                <a:pt x="1196923" y="791356"/>
                              </a:lnTo>
                              <a:lnTo>
                                <a:pt x="1197131" y="787114"/>
                              </a:lnTo>
                              <a:lnTo>
                                <a:pt x="1224808" y="766216"/>
                              </a:lnTo>
                              <a:lnTo>
                                <a:pt x="1235982" y="746040"/>
                              </a:lnTo>
                              <a:lnTo>
                                <a:pt x="1240625" y="733327"/>
                              </a:lnTo>
                              <a:lnTo>
                                <a:pt x="1241650" y="722581"/>
                              </a:lnTo>
                              <a:lnTo>
                                <a:pt x="1240319" y="707507"/>
                              </a:lnTo>
                              <a:lnTo>
                                <a:pt x="1232285" y="706142"/>
                              </a:lnTo>
                              <a:lnTo>
                                <a:pt x="1218039" y="707769"/>
                              </a:lnTo>
                              <a:lnTo>
                                <a:pt x="1205543" y="702170"/>
                              </a:lnTo>
                              <a:lnTo>
                                <a:pt x="1197167" y="704377"/>
                              </a:lnTo>
                              <a:lnTo>
                                <a:pt x="1190784" y="714497"/>
                              </a:lnTo>
                              <a:lnTo>
                                <a:pt x="1182222" y="713144"/>
                              </a:lnTo>
                              <a:lnTo>
                                <a:pt x="1174798" y="710553"/>
                              </a:lnTo>
                              <a:lnTo>
                                <a:pt x="1154468" y="710058"/>
                              </a:lnTo>
                              <a:lnTo>
                                <a:pt x="1130730" y="712986"/>
                              </a:lnTo>
                              <a:lnTo>
                                <a:pt x="1125048" y="705241"/>
                              </a:lnTo>
                              <a:lnTo>
                                <a:pt x="1122870" y="697568"/>
                              </a:lnTo>
                              <a:lnTo>
                                <a:pt x="1112170" y="680021"/>
                              </a:lnTo>
                              <a:lnTo>
                                <a:pt x="1111046" y="667605"/>
                              </a:lnTo>
                              <a:lnTo>
                                <a:pt x="1094897" y="662128"/>
                              </a:lnTo>
                              <a:lnTo>
                                <a:pt x="1085818" y="649189"/>
                              </a:lnTo>
                              <a:lnTo>
                                <a:pt x="1079967" y="648567"/>
                              </a:lnTo>
                              <a:lnTo>
                                <a:pt x="1079849" y="659201"/>
                              </a:lnTo>
                              <a:lnTo>
                                <a:pt x="1089140" y="674862"/>
                              </a:lnTo>
                              <a:lnTo>
                                <a:pt x="1091060" y="681897"/>
                              </a:lnTo>
                              <a:lnTo>
                                <a:pt x="1081219" y="686803"/>
                              </a:lnTo>
                              <a:lnTo>
                                <a:pt x="1069542" y="686445"/>
                              </a:lnTo>
                              <a:lnTo>
                                <a:pt x="1057457" y="688772"/>
                              </a:lnTo>
                              <a:lnTo>
                                <a:pt x="1037623" y="707465"/>
                              </a:lnTo>
                              <a:lnTo>
                                <a:pt x="1031783" y="719296"/>
                              </a:lnTo>
                              <a:lnTo>
                                <a:pt x="1024406" y="726837"/>
                              </a:lnTo>
                              <a:lnTo>
                                <a:pt x="1012319" y="727879"/>
                              </a:lnTo>
                              <a:lnTo>
                                <a:pt x="1006130" y="731531"/>
                              </a:lnTo>
                              <a:lnTo>
                                <a:pt x="1001555" y="736266"/>
                              </a:lnTo>
                              <a:lnTo>
                                <a:pt x="999243" y="742797"/>
                              </a:lnTo>
                              <a:lnTo>
                                <a:pt x="997858" y="753653"/>
                              </a:lnTo>
                              <a:lnTo>
                                <a:pt x="992052" y="767726"/>
                              </a:lnTo>
                              <a:lnTo>
                                <a:pt x="987958" y="781106"/>
                              </a:lnTo>
                              <a:lnTo>
                                <a:pt x="983755" y="787419"/>
                              </a:lnTo>
                              <a:lnTo>
                                <a:pt x="979989" y="791167"/>
                              </a:lnTo>
                              <a:lnTo>
                                <a:pt x="976441" y="792557"/>
                              </a:lnTo>
                              <a:lnTo>
                                <a:pt x="959077" y="807853"/>
                              </a:lnTo>
                              <a:lnTo>
                                <a:pt x="953126" y="810238"/>
                              </a:lnTo>
                              <a:lnTo>
                                <a:pt x="946809" y="808882"/>
                              </a:lnTo>
                              <a:lnTo>
                                <a:pt x="940487" y="805216"/>
                              </a:lnTo>
                              <a:lnTo>
                                <a:pt x="932718" y="802021"/>
                              </a:lnTo>
                              <a:lnTo>
                                <a:pt x="925492" y="800826"/>
                              </a:lnTo>
                              <a:lnTo>
                                <a:pt x="916576" y="802049"/>
                              </a:lnTo>
                              <a:lnTo>
                                <a:pt x="911178" y="805053"/>
                              </a:lnTo>
                              <a:lnTo>
                                <a:pt x="907403" y="808911"/>
                              </a:lnTo>
                              <a:lnTo>
                                <a:pt x="905702" y="811978"/>
                              </a:lnTo>
                              <a:lnTo>
                                <a:pt x="902652" y="819518"/>
                              </a:lnTo>
                              <a:lnTo>
                                <a:pt x="901704" y="822454"/>
                              </a:lnTo>
                              <a:lnTo>
                                <a:pt x="901397" y="824107"/>
                              </a:lnTo>
                              <a:lnTo>
                                <a:pt x="901125" y="828021"/>
                              </a:lnTo>
                              <a:lnTo>
                                <a:pt x="900080" y="833931"/>
                              </a:lnTo>
                              <a:lnTo>
                                <a:pt x="890482" y="834312"/>
                              </a:lnTo>
                              <a:lnTo>
                                <a:pt x="886200" y="832535"/>
                              </a:lnTo>
                              <a:lnTo>
                                <a:pt x="885251" y="831316"/>
                              </a:lnTo>
                              <a:lnTo>
                                <a:pt x="882852" y="826896"/>
                              </a:lnTo>
                              <a:lnTo>
                                <a:pt x="878235" y="821361"/>
                              </a:lnTo>
                              <a:lnTo>
                                <a:pt x="875751" y="820242"/>
                              </a:lnTo>
                              <a:lnTo>
                                <a:pt x="873354" y="820006"/>
                              </a:lnTo>
                              <a:lnTo>
                                <a:pt x="870616" y="821068"/>
                              </a:lnTo>
                              <a:lnTo>
                                <a:pt x="869173" y="822216"/>
                              </a:lnTo>
                              <a:lnTo>
                                <a:pt x="868103" y="823423"/>
                              </a:lnTo>
                              <a:lnTo>
                                <a:pt x="867269" y="825229"/>
                              </a:lnTo>
                              <a:lnTo>
                                <a:pt x="865360" y="826705"/>
                              </a:lnTo>
                              <a:lnTo>
                                <a:pt x="862447" y="828305"/>
                              </a:lnTo>
                              <a:lnTo>
                                <a:pt x="860907" y="829722"/>
                              </a:lnTo>
                              <a:lnTo>
                                <a:pt x="859737" y="831110"/>
                              </a:lnTo>
                              <a:lnTo>
                                <a:pt x="859207" y="832563"/>
                              </a:lnTo>
                              <a:lnTo>
                                <a:pt x="858579" y="835662"/>
                              </a:lnTo>
                              <a:lnTo>
                                <a:pt x="858362" y="836971"/>
                              </a:lnTo>
                              <a:lnTo>
                                <a:pt x="858079" y="837944"/>
                              </a:lnTo>
                              <a:lnTo>
                                <a:pt x="857694" y="839021"/>
                              </a:lnTo>
                              <a:lnTo>
                                <a:pt x="857102" y="840241"/>
                              </a:lnTo>
                              <a:lnTo>
                                <a:pt x="856298" y="841467"/>
                              </a:lnTo>
                              <a:lnTo>
                                <a:pt x="855226" y="842661"/>
                              </a:lnTo>
                              <a:lnTo>
                                <a:pt x="852214" y="845032"/>
                              </a:lnTo>
                              <a:lnTo>
                                <a:pt x="847866" y="849597"/>
                              </a:lnTo>
                              <a:lnTo>
                                <a:pt x="838069" y="856365"/>
                              </a:lnTo>
                              <a:lnTo>
                                <a:pt x="836169" y="858208"/>
                              </a:lnTo>
                              <a:lnTo>
                                <a:pt x="832699" y="862708"/>
                              </a:lnTo>
                              <a:lnTo>
                                <a:pt x="831247" y="865184"/>
                              </a:lnTo>
                              <a:lnTo>
                                <a:pt x="822903" y="874261"/>
                              </a:lnTo>
                              <a:lnTo>
                                <a:pt x="814175" y="876089"/>
                              </a:lnTo>
                              <a:lnTo>
                                <a:pt x="805872" y="872901"/>
                              </a:lnTo>
                              <a:lnTo>
                                <a:pt x="803898" y="871195"/>
                              </a:lnTo>
                              <a:lnTo>
                                <a:pt x="803193" y="869268"/>
                              </a:lnTo>
                              <a:lnTo>
                                <a:pt x="803846" y="868180"/>
                              </a:lnTo>
                              <a:lnTo>
                                <a:pt x="804712" y="867087"/>
                              </a:lnTo>
                              <a:lnTo>
                                <a:pt x="806885" y="865356"/>
                              </a:lnTo>
                              <a:lnTo>
                                <a:pt x="807745" y="864115"/>
                              </a:lnTo>
                              <a:lnTo>
                                <a:pt x="808169" y="862576"/>
                              </a:lnTo>
                              <a:lnTo>
                                <a:pt x="807281" y="859961"/>
                              </a:lnTo>
                              <a:lnTo>
                                <a:pt x="805973" y="859031"/>
                              </a:lnTo>
                              <a:lnTo>
                                <a:pt x="804588" y="858958"/>
                              </a:lnTo>
                              <a:lnTo>
                                <a:pt x="803504" y="859884"/>
                              </a:lnTo>
                              <a:lnTo>
                                <a:pt x="801733" y="860921"/>
                              </a:lnTo>
                              <a:lnTo>
                                <a:pt x="799105" y="861779"/>
                              </a:lnTo>
                              <a:lnTo>
                                <a:pt x="789905" y="862181"/>
                              </a:lnTo>
                              <a:lnTo>
                                <a:pt x="787584" y="862672"/>
                              </a:lnTo>
                              <a:lnTo>
                                <a:pt x="784445" y="864184"/>
                              </a:lnTo>
                              <a:lnTo>
                                <a:pt x="781868" y="864995"/>
                              </a:lnTo>
                              <a:lnTo>
                                <a:pt x="776452" y="865721"/>
                              </a:lnTo>
                              <a:lnTo>
                                <a:pt x="773734" y="865501"/>
                              </a:lnTo>
                              <a:lnTo>
                                <a:pt x="771362" y="864530"/>
                              </a:lnTo>
                              <a:lnTo>
                                <a:pt x="766338" y="860512"/>
                              </a:lnTo>
                              <a:lnTo>
                                <a:pt x="763913" y="859528"/>
                              </a:lnTo>
                              <a:lnTo>
                                <a:pt x="761503" y="858957"/>
                              </a:lnTo>
                              <a:lnTo>
                                <a:pt x="756695" y="858758"/>
                              </a:lnTo>
                              <a:lnTo>
                                <a:pt x="741726" y="862566"/>
                              </a:lnTo>
                              <a:lnTo>
                                <a:pt x="739281" y="862554"/>
                              </a:lnTo>
                              <a:lnTo>
                                <a:pt x="737570" y="862240"/>
                              </a:lnTo>
                              <a:lnTo>
                                <a:pt x="735838" y="861260"/>
                              </a:lnTo>
                              <a:lnTo>
                                <a:pt x="734892" y="860491"/>
                              </a:lnTo>
                              <a:lnTo>
                                <a:pt x="734115" y="859481"/>
                              </a:lnTo>
                              <a:lnTo>
                                <a:pt x="733588" y="857962"/>
                              </a:lnTo>
                              <a:lnTo>
                                <a:pt x="733281" y="856640"/>
                              </a:lnTo>
                              <a:lnTo>
                                <a:pt x="733314" y="852693"/>
                              </a:lnTo>
                              <a:lnTo>
                                <a:pt x="732315" y="844725"/>
                              </a:lnTo>
                              <a:lnTo>
                                <a:pt x="729282" y="842870"/>
                              </a:lnTo>
                              <a:lnTo>
                                <a:pt x="720779" y="842693"/>
                              </a:lnTo>
                              <a:lnTo>
                                <a:pt x="706314" y="839146"/>
                              </a:lnTo>
                              <a:lnTo>
                                <a:pt x="696794" y="829974"/>
                              </a:lnTo>
                              <a:lnTo>
                                <a:pt x="692042" y="827841"/>
                              </a:lnTo>
                              <a:lnTo>
                                <a:pt x="690185" y="827868"/>
                              </a:lnTo>
                              <a:lnTo>
                                <a:pt x="653665" y="819544"/>
                              </a:lnTo>
                              <a:lnTo>
                                <a:pt x="648439" y="820447"/>
                              </a:lnTo>
                              <a:lnTo>
                                <a:pt x="643248" y="822575"/>
                              </a:lnTo>
                              <a:lnTo>
                                <a:pt x="631062" y="823799"/>
                              </a:lnTo>
                              <a:lnTo>
                                <a:pt x="627869" y="823444"/>
                              </a:lnTo>
                              <a:lnTo>
                                <a:pt x="625674" y="822736"/>
                              </a:lnTo>
                              <a:lnTo>
                                <a:pt x="624584" y="821670"/>
                              </a:lnTo>
                              <a:lnTo>
                                <a:pt x="621463" y="816878"/>
                              </a:lnTo>
                              <a:lnTo>
                                <a:pt x="620371" y="815725"/>
                              </a:lnTo>
                              <a:lnTo>
                                <a:pt x="610470" y="810433"/>
                              </a:lnTo>
                              <a:lnTo>
                                <a:pt x="608355" y="808687"/>
                              </a:lnTo>
                              <a:lnTo>
                                <a:pt x="607582" y="807584"/>
                              </a:lnTo>
                              <a:lnTo>
                                <a:pt x="605676" y="805714"/>
                              </a:lnTo>
                              <a:lnTo>
                                <a:pt x="604360" y="804065"/>
                              </a:lnTo>
                              <a:lnTo>
                                <a:pt x="593852" y="796256"/>
                              </a:lnTo>
                              <a:lnTo>
                                <a:pt x="591650" y="795115"/>
                              </a:lnTo>
                              <a:lnTo>
                                <a:pt x="579049" y="788005"/>
                              </a:lnTo>
                              <a:lnTo>
                                <a:pt x="557457" y="783152"/>
                              </a:lnTo>
                              <a:lnTo>
                                <a:pt x="554940" y="782016"/>
                              </a:lnTo>
                              <a:lnTo>
                                <a:pt x="552412" y="778309"/>
                              </a:lnTo>
                              <a:lnTo>
                                <a:pt x="549185" y="771973"/>
                              </a:lnTo>
                              <a:lnTo>
                                <a:pt x="546830" y="768751"/>
                              </a:lnTo>
                              <a:lnTo>
                                <a:pt x="544791" y="767617"/>
                              </a:lnTo>
                              <a:lnTo>
                                <a:pt x="542822" y="767206"/>
                              </a:lnTo>
                              <a:lnTo>
                                <a:pt x="541117" y="767424"/>
                              </a:lnTo>
                              <a:lnTo>
                                <a:pt x="538445" y="768553"/>
                              </a:lnTo>
                              <a:lnTo>
                                <a:pt x="531858" y="774162"/>
                              </a:lnTo>
                              <a:lnTo>
                                <a:pt x="530397" y="775082"/>
                              </a:lnTo>
                              <a:lnTo>
                                <a:pt x="528144" y="776023"/>
                              </a:lnTo>
                              <a:lnTo>
                                <a:pt x="526704" y="775599"/>
                              </a:lnTo>
                              <a:lnTo>
                                <a:pt x="521202" y="769770"/>
                              </a:lnTo>
                              <a:lnTo>
                                <a:pt x="519281" y="769090"/>
                              </a:lnTo>
                              <a:lnTo>
                                <a:pt x="517802" y="769170"/>
                              </a:lnTo>
                              <a:lnTo>
                                <a:pt x="514918" y="770330"/>
                              </a:lnTo>
                              <a:lnTo>
                                <a:pt x="509962" y="771167"/>
                              </a:lnTo>
                              <a:lnTo>
                                <a:pt x="504111" y="774579"/>
                              </a:lnTo>
                              <a:lnTo>
                                <a:pt x="500999" y="775818"/>
                              </a:lnTo>
                              <a:lnTo>
                                <a:pt x="499250" y="775737"/>
                              </a:lnTo>
                              <a:lnTo>
                                <a:pt x="494499" y="785050"/>
                              </a:lnTo>
                              <a:lnTo>
                                <a:pt x="485607" y="791474"/>
                              </a:lnTo>
                              <a:lnTo>
                                <a:pt x="485252" y="799489"/>
                              </a:lnTo>
                              <a:lnTo>
                                <a:pt x="482258" y="808451"/>
                              </a:lnTo>
                              <a:lnTo>
                                <a:pt x="476961" y="809453"/>
                              </a:lnTo>
                              <a:lnTo>
                                <a:pt x="471208" y="814024"/>
                              </a:lnTo>
                              <a:lnTo>
                                <a:pt x="464446" y="821285"/>
                              </a:lnTo>
                              <a:lnTo>
                                <a:pt x="457922" y="818623"/>
                              </a:lnTo>
                              <a:lnTo>
                                <a:pt x="452177" y="820337"/>
                              </a:lnTo>
                              <a:lnTo>
                                <a:pt x="439022" y="827140"/>
                              </a:lnTo>
                              <a:lnTo>
                                <a:pt x="431235" y="837079"/>
                              </a:lnTo>
                              <a:lnTo>
                                <a:pt x="421827" y="834886"/>
                              </a:lnTo>
                              <a:lnTo>
                                <a:pt x="418879" y="836095"/>
                              </a:lnTo>
                              <a:lnTo>
                                <a:pt x="415840" y="838087"/>
                              </a:lnTo>
                              <a:lnTo>
                                <a:pt x="422840" y="843470"/>
                              </a:lnTo>
                              <a:lnTo>
                                <a:pt x="424060" y="851453"/>
                              </a:lnTo>
                              <a:lnTo>
                                <a:pt x="413392" y="850766"/>
                              </a:lnTo>
                              <a:lnTo>
                                <a:pt x="405937" y="850904"/>
                              </a:lnTo>
                              <a:lnTo>
                                <a:pt x="398530" y="853711"/>
                              </a:lnTo>
                              <a:lnTo>
                                <a:pt x="391687" y="858283"/>
                              </a:lnTo>
                              <a:lnTo>
                                <a:pt x="387249" y="848575"/>
                              </a:lnTo>
                              <a:lnTo>
                                <a:pt x="376249" y="839794"/>
                              </a:lnTo>
                              <a:lnTo>
                                <a:pt x="372193" y="838415"/>
                              </a:lnTo>
                              <a:lnTo>
                                <a:pt x="360463" y="839325"/>
                              </a:lnTo>
                              <a:lnTo>
                                <a:pt x="341940" y="846688"/>
                              </a:lnTo>
                              <a:lnTo>
                                <a:pt x="335271" y="851227"/>
                              </a:lnTo>
                              <a:lnTo>
                                <a:pt x="320341" y="865494"/>
                              </a:lnTo>
                              <a:lnTo>
                                <a:pt x="318302" y="871153"/>
                              </a:lnTo>
                              <a:lnTo>
                                <a:pt x="319271" y="875441"/>
                              </a:lnTo>
                              <a:lnTo>
                                <a:pt x="321919" y="878296"/>
                              </a:lnTo>
                              <a:lnTo>
                                <a:pt x="323827" y="881458"/>
                              </a:lnTo>
                              <a:lnTo>
                                <a:pt x="324951" y="885431"/>
                              </a:lnTo>
                              <a:lnTo>
                                <a:pt x="326004" y="895049"/>
                              </a:lnTo>
                              <a:lnTo>
                                <a:pt x="327556" y="899105"/>
                              </a:lnTo>
                              <a:lnTo>
                                <a:pt x="325318" y="908311"/>
                              </a:lnTo>
                              <a:lnTo>
                                <a:pt x="318459" y="913752"/>
                              </a:lnTo>
                              <a:lnTo>
                                <a:pt x="309396" y="914776"/>
                              </a:lnTo>
                              <a:lnTo>
                                <a:pt x="300242" y="909570"/>
                              </a:lnTo>
                              <a:lnTo>
                                <a:pt x="290559" y="904367"/>
                              </a:lnTo>
                              <a:lnTo>
                                <a:pt x="279351" y="904520"/>
                              </a:lnTo>
                              <a:lnTo>
                                <a:pt x="274049" y="907260"/>
                              </a:lnTo>
                              <a:lnTo>
                                <a:pt x="273065" y="913499"/>
                              </a:lnTo>
                              <a:lnTo>
                                <a:pt x="272637" y="921511"/>
                              </a:lnTo>
                              <a:lnTo>
                                <a:pt x="266217" y="920704"/>
                              </a:lnTo>
                              <a:lnTo>
                                <a:pt x="258160" y="917248"/>
                              </a:lnTo>
                              <a:lnTo>
                                <a:pt x="246946" y="917386"/>
                              </a:lnTo>
                              <a:lnTo>
                                <a:pt x="238915" y="915704"/>
                              </a:lnTo>
                              <a:lnTo>
                                <a:pt x="231450" y="916681"/>
                              </a:lnTo>
                              <a:lnTo>
                                <a:pt x="231303" y="916700"/>
                              </a:lnTo>
                              <a:lnTo>
                                <a:pt x="227219" y="909216"/>
                              </a:lnTo>
                              <a:lnTo>
                                <a:pt x="224914" y="906109"/>
                              </a:lnTo>
                              <a:lnTo>
                                <a:pt x="219344" y="902831"/>
                              </a:lnTo>
                              <a:lnTo>
                                <a:pt x="216766" y="898990"/>
                              </a:lnTo>
                              <a:lnTo>
                                <a:pt x="214117" y="896595"/>
                              </a:lnTo>
                              <a:lnTo>
                                <a:pt x="210650" y="898936"/>
                              </a:lnTo>
                              <a:lnTo>
                                <a:pt x="206199" y="903860"/>
                              </a:lnTo>
                              <a:lnTo>
                                <a:pt x="203785" y="903619"/>
                              </a:lnTo>
                              <a:lnTo>
                                <a:pt x="200191" y="897273"/>
                              </a:lnTo>
                              <a:lnTo>
                                <a:pt x="197439" y="893429"/>
                              </a:lnTo>
                              <a:lnTo>
                                <a:pt x="195434" y="889682"/>
                              </a:lnTo>
                              <a:lnTo>
                                <a:pt x="193383" y="886614"/>
                              </a:lnTo>
                              <a:lnTo>
                                <a:pt x="190496" y="884928"/>
                              </a:lnTo>
                              <a:lnTo>
                                <a:pt x="186144" y="885651"/>
                              </a:lnTo>
                              <a:lnTo>
                                <a:pt x="182629" y="888582"/>
                              </a:lnTo>
                              <a:lnTo>
                                <a:pt x="179859" y="891740"/>
                              </a:lnTo>
                              <a:lnTo>
                                <a:pt x="174524" y="895424"/>
                              </a:lnTo>
                              <a:lnTo>
                                <a:pt x="171283" y="899590"/>
                              </a:lnTo>
                              <a:lnTo>
                                <a:pt x="167778" y="902103"/>
                              </a:lnTo>
                              <a:lnTo>
                                <a:pt x="163712" y="899391"/>
                              </a:lnTo>
                              <a:lnTo>
                                <a:pt x="160399" y="895698"/>
                              </a:lnTo>
                              <a:lnTo>
                                <a:pt x="150741" y="889559"/>
                              </a:lnTo>
                              <a:lnTo>
                                <a:pt x="112827" y="854353"/>
                              </a:lnTo>
                              <a:lnTo>
                                <a:pt x="81585" y="836446"/>
                              </a:lnTo>
                              <a:lnTo>
                                <a:pt x="70612" y="827624"/>
                              </a:lnTo>
                              <a:lnTo>
                                <a:pt x="63546" y="817481"/>
                              </a:lnTo>
                              <a:lnTo>
                                <a:pt x="59535" y="813613"/>
                              </a:lnTo>
                              <a:lnTo>
                                <a:pt x="52921" y="812092"/>
                              </a:lnTo>
                              <a:lnTo>
                                <a:pt x="47309" y="808968"/>
                              </a:lnTo>
                              <a:lnTo>
                                <a:pt x="45635" y="801395"/>
                              </a:lnTo>
                              <a:lnTo>
                                <a:pt x="45491" y="792178"/>
                              </a:lnTo>
                              <a:lnTo>
                                <a:pt x="44523" y="784085"/>
                              </a:lnTo>
                              <a:lnTo>
                                <a:pt x="37024" y="774763"/>
                              </a:lnTo>
                              <a:lnTo>
                                <a:pt x="25338" y="771746"/>
                              </a:lnTo>
                              <a:lnTo>
                                <a:pt x="0" y="772878"/>
                              </a:lnTo>
                              <a:lnTo>
                                <a:pt x="3691" y="767670"/>
                              </a:lnTo>
                              <a:lnTo>
                                <a:pt x="7132" y="761898"/>
                              </a:lnTo>
                              <a:lnTo>
                                <a:pt x="8338" y="758320"/>
                              </a:lnTo>
                              <a:lnTo>
                                <a:pt x="8808" y="755867"/>
                              </a:lnTo>
                              <a:lnTo>
                                <a:pt x="8645" y="754212"/>
                              </a:lnTo>
                              <a:lnTo>
                                <a:pt x="8535" y="752470"/>
                              </a:lnTo>
                              <a:lnTo>
                                <a:pt x="8790" y="748923"/>
                              </a:lnTo>
                              <a:lnTo>
                                <a:pt x="11541" y="730877"/>
                              </a:lnTo>
                              <a:lnTo>
                                <a:pt x="12012" y="729368"/>
                              </a:lnTo>
                              <a:lnTo>
                                <a:pt x="13380" y="727591"/>
                              </a:lnTo>
                              <a:lnTo>
                                <a:pt x="15540" y="725888"/>
                              </a:lnTo>
                              <a:lnTo>
                                <a:pt x="20285" y="723451"/>
                              </a:lnTo>
                              <a:lnTo>
                                <a:pt x="22976" y="722821"/>
                              </a:lnTo>
                              <a:lnTo>
                                <a:pt x="24877" y="722740"/>
                              </a:lnTo>
                              <a:lnTo>
                                <a:pt x="28859" y="724191"/>
                              </a:lnTo>
                              <a:lnTo>
                                <a:pt x="30441" y="723684"/>
                              </a:lnTo>
                              <a:lnTo>
                                <a:pt x="31651" y="722321"/>
                              </a:lnTo>
                              <a:lnTo>
                                <a:pt x="32537" y="719272"/>
                              </a:lnTo>
                              <a:lnTo>
                                <a:pt x="33004" y="717011"/>
                              </a:lnTo>
                              <a:lnTo>
                                <a:pt x="34047" y="713476"/>
                              </a:lnTo>
                              <a:lnTo>
                                <a:pt x="34940" y="712203"/>
                              </a:lnTo>
                              <a:lnTo>
                                <a:pt x="36255" y="711237"/>
                              </a:lnTo>
                              <a:lnTo>
                                <a:pt x="42215" y="710254"/>
                              </a:lnTo>
                              <a:lnTo>
                                <a:pt x="48817" y="707509"/>
                              </a:lnTo>
                              <a:lnTo>
                                <a:pt x="52297" y="706888"/>
                              </a:lnTo>
                              <a:lnTo>
                                <a:pt x="53929" y="706187"/>
                              </a:lnTo>
                              <a:lnTo>
                                <a:pt x="69080" y="693971"/>
                              </a:lnTo>
                              <a:lnTo>
                                <a:pt x="74337" y="690855"/>
                              </a:lnTo>
                              <a:lnTo>
                                <a:pt x="75070" y="689891"/>
                              </a:lnTo>
                              <a:lnTo>
                                <a:pt x="74691" y="687974"/>
                              </a:lnTo>
                              <a:lnTo>
                                <a:pt x="74840" y="686259"/>
                              </a:lnTo>
                              <a:lnTo>
                                <a:pt x="75403" y="683019"/>
                              </a:lnTo>
                              <a:lnTo>
                                <a:pt x="75499" y="681424"/>
                              </a:lnTo>
                              <a:lnTo>
                                <a:pt x="76068" y="679456"/>
                              </a:lnTo>
                              <a:lnTo>
                                <a:pt x="78358" y="674095"/>
                              </a:lnTo>
                              <a:lnTo>
                                <a:pt x="78662" y="671967"/>
                              </a:lnTo>
                              <a:lnTo>
                                <a:pt x="78600" y="670120"/>
                              </a:lnTo>
                              <a:lnTo>
                                <a:pt x="77845" y="667081"/>
                              </a:lnTo>
                              <a:lnTo>
                                <a:pt x="76977" y="662344"/>
                              </a:lnTo>
                              <a:lnTo>
                                <a:pt x="76863" y="660748"/>
                              </a:lnTo>
                              <a:lnTo>
                                <a:pt x="77328" y="659238"/>
                              </a:lnTo>
                              <a:lnTo>
                                <a:pt x="78534" y="658198"/>
                              </a:lnTo>
                              <a:lnTo>
                                <a:pt x="81325" y="658183"/>
                              </a:lnTo>
                              <a:lnTo>
                                <a:pt x="84142" y="659748"/>
                              </a:lnTo>
                              <a:lnTo>
                                <a:pt x="85356" y="660169"/>
                              </a:lnTo>
                              <a:lnTo>
                                <a:pt x="86884" y="660250"/>
                              </a:lnTo>
                              <a:lnTo>
                                <a:pt x="102421" y="657791"/>
                              </a:lnTo>
                              <a:lnTo>
                                <a:pt x="103844" y="657856"/>
                              </a:lnTo>
                              <a:lnTo>
                                <a:pt x="105110" y="658336"/>
                              </a:lnTo>
                              <a:lnTo>
                                <a:pt x="106275" y="659273"/>
                              </a:lnTo>
                              <a:lnTo>
                                <a:pt x="107073" y="660391"/>
                              </a:lnTo>
                              <a:lnTo>
                                <a:pt x="107714" y="661715"/>
                              </a:lnTo>
                              <a:lnTo>
                                <a:pt x="108249" y="663042"/>
                              </a:lnTo>
                              <a:lnTo>
                                <a:pt x="108681" y="664516"/>
                              </a:lnTo>
                              <a:lnTo>
                                <a:pt x="109072" y="667868"/>
                              </a:lnTo>
                              <a:lnTo>
                                <a:pt x="109399" y="669460"/>
                              </a:lnTo>
                              <a:lnTo>
                                <a:pt x="110144" y="670594"/>
                              </a:lnTo>
                              <a:lnTo>
                                <a:pt x="111151" y="671385"/>
                              </a:lnTo>
                              <a:lnTo>
                                <a:pt x="112674" y="670725"/>
                              </a:lnTo>
                              <a:lnTo>
                                <a:pt x="114243" y="669031"/>
                              </a:lnTo>
                              <a:lnTo>
                                <a:pt x="116321" y="664909"/>
                              </a:lnTo>
                              <a:lnTo>
                                <a:pt x="118153" y="663299"/>
                              </a:lnTo>
                              <a:lnTo>
                                <a:pt x="119356" y="661991"/>
                              </a:lnTo>
                              <a:lnTo>
                                <a:pt x="119718" y="661221"/>
                              </a:lnTo>
                              <a:lnTo>
                                <a:pt x="118553" y="660239"/>
                              </a:lnTo>
                              <a:lnTo>
                                <a:pt x="115969" y="659724"/>
                              </a:lnTo>
                              <a:lnTo>
                                <a:pt x="115597" y="659210"/>
                              </a:lnTo>
                              <a:lnTo>
                                <a:pt x="118062" y="657834"/>
                              </a:lnTo>
                              <a:lnTo>
                                <a:pt x="119213" y="656910"/>
                              </a:lnTo>
                              <a:lnTo>
                                <a:pt x="119459" y="654456"/>
                              </a:lnTo>
                              <a:lnTo>
                                <a:pt x="119064" y="650795"/>
                              </a:lnTo>
                              <a:lnTo>
                                <a:pt x="114850" y="635371"/>
                              </a:lnTo>
                              <a:lnTo>
                                <a:pt x="114518" y="625475"/>
                              </a:lnTo>
                              <a:lnTo>
                                <a:pt x="117191" y="624274"/>
                              </a:lnTo>
                              <a:lnTo>
                                <a:pt x="119017" y="622265"/>
                              </a:lnTo>
                              <a:lnTo>
                                <a:pt x="119603" y="620918"/>
                              </a:lnTo>
                              <a:lnTo>
                                <a:pt x="119944" y="619497"/>
                              </a:lnTo>
                              <a:lnTo>
                                <a:pt x="119932" y="617931"/>
                              </a:lnTo>
                              <a:lnTo>
                                <a:pt x="119816" y="616366"/>
                              </a:lnTo>
                              <a:lnTo>
                                <a:pt x="119978" y="614607"/>
                              </a:lnTo>
                              <a:lnTo>
                                <a:pt x="120072" y="613069"/>
                              </a:lnTo>
                              <a:lnTo>
                                <a:pt x="119956" y="611608"/>
                              </a:lnTo>
                              <a:lnTo>
                                <a:pt x="119561" y="610147"/>
                              </a:lnTo>
                              <a:lnTo>
                                <a:pt x="116631" y="604748"/>
                              </a:lnTo>
                              <a:lnTo>
                                <a:pt x="116251" y="602918"/>
                              </a:lnTo>
                              <a:lnTo>
                                <a:pt x="116133" y="601102"/>
                              </a:lnTo>
                              <a:lnTo>
                                <a:pt x="116331" y="599504"/>
                              </a:lnTo>
                              <a:lnTo>
                                <a:pt x="116267" y="597821"/>
                              </a:lnTo>
                              <a:lnTo>
                                <a:pt x="115308" y="595832"/>
                              </a:lnTo>
                              <a:lnTo>
                                <a:pt x="113715" y="593465"/>
                              </a:lnTo>
                              <a:lnTo>
                                <a:pt x="109326" y="589078"/>
                              </a:lnTo>
                              <a:lnTo>
                                <a:pt x="105687" y="586620"/>
                              </a:lnTo>
                              <a:lnTo>
                                <a:pt x="99248" y="584297"/>
                              </a:lnTo>
                              <a:lnTo>
                                <a:pt x="96095" y="583756"/>
                              </a:lnTo>
                              <a:lnTo>
                                <a:pt x="93575" y="583726"/>
                              </a:lnTo>
                              <a:lnTo>
                                <a:pt x="89067" y="584950"/>
                              </a:lnTo>
                              <a:lnTo>
                                <a:pt x="86328" y="583415"/>
                              </a:lnTo>
                              <a:lnTo>
                                <a:pt x="82634" y="580038"/>
                              </a:lnTo>
                              <a:lnTo>
                                <a:pt x="75321" y="570431"/>
                              </a:lnTo>
                              <a:lnTo>
                                <a:pt x="72673" y="565924"/>
                              </a:lnTo>
                              <a:lnTo>
                                <a:pt x="70033" y="562570"/>
                              </a:lnTo>
                              <a:lnTo>
                                <a:pt x="68768" y="561438"/>
                              </a:lnTo>
                              <a:lnTo>
                                <a:pt x="59350" y="558825"/>
                              </a:lnTo>
                              <a:lnTo>
                                <a:pt x="56360" y="558854"/>
                              </a:lnTo>
                              <a:lnTo>
                                <a:pt x="53526" y="558365"/>
                              </a:lnTo>
                              <a:lnTo>
                                <a:pt x="52841" y="557687"/>
                              </a:lnTo>
                              <a:lnTo>
                                <a:pt x="52471" y="556950"/>
                              </a:lnTo>
                              <a:lnTo>
                                <a:pt x="52674" y="555383"/>
                              </a:lnTo>
                              <a:lnTo>
                                <a:pt x="55655" y="542399"/>
                              </a:lnTo>
                              <a:lnTo>
                                <a:pt x="56367" y="537787"/>
                              </a:lnTo>
                              <a:lnTo>
                                <a:pt x="56810" y="531684"/>
                              </a:lnTo>
                              <a:lnTo>
                                <a:pt x="55575" y="525175"/>
                              </a:lnTo>
                              <a:lnTo>
                                <a:pt x="54721" y="521426"/>
                              </a:lnTo>
                              <a:lnTo>
                                <a:pt x="53965" y="516480"/>
                              </a:lnTo>
                              <a:lnTo>
                                <a:pt x="53540" y="515021"/>
                              </a:lnTo>
                              <a:lnTo>
                                <a:pt x="50631" y="508386"/>
                              </a:lnTo>
                              <a:lnTo>
                                <a:pt x="50154" y="506998"/>
                              </a:lnTo>
                              <a:lnTo>
                                <a:pt x="49939" y="505656"/>
                              </a:lnTo>
                              <a:lnTo>
                                <a:pt x="49933" y="504458"/>
                              </a:lnTo>
                              <a:lnTo>
                                <a:pt x="50033" y="503247"/>
                              </a:lnTo>
                              <a:lnTo>
                                <a:pt x="50953" y="498354"/>
                              </a:lnTo>
                              <a:lnTo>
                                <a:pt x="51417" y="496829"/>
                              </a:lnTo>
                              <a:lnTo>
                                <a:pt x="54004" y="490687"/>
                              </a:lnTo>
                              <a:lnTo>
                                <a:pt x="55253" y="489366"/>
                              </a:lnTo>
                              <a:lnTo>
                                <a:pt x="57129" y="487881"/>
                              </a:lnTo>
                              <a:lnTo>
                                <a:pt x="63929" y="484745"/>
                              </a:lnTo>
                              <a:lnTo>
                                <a:pt x="70494" y="480546"/>
                              </a:lnTo>
                              <a:lnTo>
                                <a:pt x="86938" y="464917"/>
                              </a:lnTo>
                              <a:lnTo>
                                <a:pt x="94950" y="459549"/>
                              </a:lnTo>
                              <a:lnTo>
                                <a:pt x="96150" y="459411"/>
                              </a:lnTo>
                              <a:lnTo>
                                <a:pt x="97144" y="459597"/>
                              </a:lnTo>
                              <a:lnTo>
                                <a:pt x="98245" y="460240"/>
                              </a:lnTo>
                              <a:lnTo>
                                <a:pt x="102397" y="461600"/>
                              </a:lnTo>
                              <a:lnTo>
                                <a:pt x="102768" y="462337"/>
                              </a:lnTo>
                              <a:lnTo>
                                <a:pt x="102722" y="463223"/>
                              </a:lnTo>
                              <a:lnTo>
                                <a:pt x="102311" y="464290"/>
                              </a:lnTo>
                              <a:lnTo>
                                <a:pt x="102004" y="465356"/>
                              </a:lnTo>
                              <a:lnTo>
                                <a:pt x="101958" y="466242"/>
                              </a:lnTo>
                              <a:lnTo>
                                <a:pt x="102227" y="467392"/>
                              </a:lnTo>
                              <a:lnTo>
                                <a:pt x="102912" y="468304"/>
                              </a:lnTo>
                              <a:lnTo>
                                <a:pt x="103543" y="468862"/>
                              </a:lnTo>
                              <a:lnTo>
                                <a:pt x="103910" y="469067"/>
                              </a:lnTo>
                              <a:lnTo>
                                <a:pt x="104329" y="469211"/>
                              </a:lnTo>
                              <a:lnTo>
                                <a:pt x="105948" y="469200"/>
                              </a:lnTo>
                              <a:lnTo>
                                <a:pt x="115236" y="467394"/>
                              </a:lnTo>
                              <a:lnTo>
                                <a:pt x="117056" y="466112"/>
                              </a:lnTo>
                              <a:lnTo>
                                <a:pt x="118370" y="464803"/>
                              </a:lnTo>
                              <a:lnTo>
                                <a:pt x="119132" y="464206"/>
                              </a:lnTo>
                              <a:lnTo>
                                <a:pt x="119653" y="463965"/>
                              </a:lnTo>
                              <a:lnTo>
                                <a:pt x="120348" y="463798"/>
                              </a:lnTo>
                              <a:lnTo>
                                <a:pt x="120607" y="463515"/>
                              </a:lnTo>
                              <a:lnTo>
                                <a:pt x="120342" y="462926"/>
                              </a:lnTo>
                              <a:lnTo>
                                <a:pt x="106765" y="458677"/>
                              </a:lnTo>
                              <a:lnTo>
                                <a:pt x="106084" y="458239"/>
                              </a:lnTo>
                              <a:lnTo>
                                <a:pt x="105085" y="457358"/>
                              </a:lnTo>
                              <a:lnTo>
                                <a:pt x="103512" y="456335"/>
                              </a:lnTo>
                              <a:lnTo>
                                <a:pt x="102401" y="454215"/>
                              </a:lnTo>
                              <a:lnTo>
                                <a:pt x="101294" y="452567"/>
                              </a:lnTo>
                              <a:lnTo>
                                <a:pt x="101301" y="437675"/>
                              </a:lnTo>
                              <a:lnTo>
                                <a:pt x="101806" y="435454"/>
                              </a:lnTo>
                              <a:lnTo>
                                <a:pt x="105721" y="435683"/>
                              </a:lnTo>
                              <a:lnTo>
                                <a:pt x="107389" y="435323"/>
                              </a:lnTo>
                              <a:lnTo>
                                <a:pt x="111666" y="431923"/>
                              </a:lnTo>
                              <a:lnTo>
                                <a:pt x="121448" y="421476"/>
                              </a:lnTo>
                              <a:lnTo>
                                <a:pt x="126988" y="419250"/>
                              </a:lnTo>
                              <a:lnTo>
                                <a:pt x="133382" y="417852"/>
                              </a:lnTo>
                              <a:lnTo>
                                <a:pt x="151198" y="408052"/>
                              </a:lnTo>
                              <a:lnTo>
                                <a:pt x="192014" y="402229"/>
                              </a:lnTo>
                              <a:lnTo>
                                <a:pt x="194980" y="403339"/>
                              </a:lnTo>
                              <a:lnTo>
                                <a:pt x="197339" y="406571"/>
                              </a:lnTo>
                              <a:lnTo>
                                <a:pt x="199613" y="414598"/>
                              </a:lnTo>
                              <a:lnTo>
                                <a:pt x="202037" y="418575"/>
                              </a:lnTo>
                              <a:lnTo>
                                <a:pt x="214035" y="421748"/>
                              </a:lnTo>
                              <a:lnTo>
                                <a:pt x="215901" y="424613"/>
                              </a:lnTo>
                              <a:lnTo>
                                <a:pt x="214487" y="437656"/>
                              </a:lnTo>
                              <a:lnTo>
                                <a:pt x="215294" y="443604"/>
                              </a:lnTo>
                              <a:lnTo>
                                <a:pt x="219596" y="446045"/>
                              </a:lnTo>
                              <a:lnTo>
                                <a:pt x="229633" y="446606"/>
                              </a:lnTo>
                              <a:lnTo>
                                <a:pt x="232420" y="445897"/>
                              </a:lnTo>
                              <a:lnTo>
                                <a:pt x="245891" y="434009"/>
                              </a:lnTo>
                              <a:lnTo>
                                <a:pt x="248488" y="435722"/>
                              </a:lnTo>
                              <a:lnTo>
                                <a:pt x="252042" y="443774"/>
                              </a:lnTo>
                              <a:lnTo>
                                <a:pt x="254149" y="445632"/>
                              </a:lnTo>
                              <a:lnTo>
                                <a:pt x="268178" y="445451"/>
                              </a:lnTo>
                              <a:lnTo>
                                <a:pt x="268366" y="447241"/>
                              </a:lnTo>
                              <a:lnTo>
                                <a:pt x="281502" y="463418"/>
                              </a:lnTo>
                              <a:lnTo>
                                <a:pt x="284076" y="465082"/>
                              </a:lnTo>
                              <a:lnTo>
                                <a:pt x="287915" y="465029"/>
                              </a:lnTo>
                              <a:lnTo>
                                <a:pt x="288267" y="458997"/>
                              </a:lnTo>
                              <a:lnTo>
                                <a:pt x="291534" y="449762"/>
                              </a:lnTo>
                              <a:lnTo>
                                <a:pt x="293972" y="438326"/>
                              </a:lnTo>
                              <a:lnTo>
                                <a:pt x="292359" y="429135"/>
                              </a:lnTo>
                              <a:lnTo>
                                <a:pt x="294790" y="424912"/>
                              </a:lnTo>
                              <a:lnTo>
                                <a:pt x="298010" y="422308"/>
                              </a:lnTo>
                              <a:lnTo>
                                <a:pt x="300819" y="421569"/>
                              </a:lnTo>
                              <a:lnTo>
                                <a:pt x="300125" y="419020"/>
                              </a:lnTo>
                              <a:lnTo>
                                <a:pt x="299208" y="412564"/>
                              </a:lnTo>
                              <a:lnTo>
                                <a:pt x="298566" y="409875"/>
                              </a:lnTo>
                              <a:lnTo>
                                <a:pt x="309879" y="398028"/>
                              </a:lnTo>
                              <a:lnTo>
                                <a:pt x="309814" y="393772"/>
                              </a:lnTo>
                              <a:lnTo>
                                <a:pt x="307517" y="393806"/>
                              </a:lnTo>
                              <a:lnTo>
                                <a:pt x="307464" y="390247"/>
                              </a:lnTo>
                              <a:lnTo>
                                <a:pt x="316103" y="393701"/>
                              </a:lnTo>
                              <a:lnTo>
                                <a:pt x="319000" y="393633"/>
                              </a:lnTo>
                              <a:lnTo>
                                <a:pt x="325728" y="388481"/>
                              </a:lnTo>
                              <a:lnTo>
                                <a:pt x="331469" y="373197"/>
                              </a:lnTo>
                              <a:lnTo>
                                <a:pt x="335924" y="369915"/>
                              </a:lnTo>
                              <a:lnTo>
                                <a:pt x="338612" y="368918"/>
                              </a:lnTo>
                              <a:lnTo>
                                <a:pt x="340783" y="366370"/>
                              </a:lnTo>
                              <a:lnTo>
                                <a:pt x="342443" y="362714"/>
                              </a:lnTo>
                              <a:lnTo>
                                <a:pt x="343847" y="358457"/>
                              </a:lnTo>
                              <a:lnTo>
                                <a:pt x="344018" y="355614"/>
                              </a:lnTo>
                              <a:lnTo>
                                <a:pt x="341473" y="353632"/>
                              </a:lnTo>
                              <a:lnTo>
                                <a:pt x="341424" y="350701"/>
                              </a:lnTo>
                              <a:lnTo>
                                <a:pt x="342440" y="347753"/>
                              </a:lnTo>
                              <a:lnTo>
                                <a:pt x="343799" y="345776"/>
                              </a:lnTo>
                              <a:lnTo>
                                <a:pt x="345028" y="344220"/>
                              </a:lnTo>
                              <a:lnTo>
                                <a:pt x="353065" y="329034"/>
                              </a:lnTo>
                              <a:lnTo>
                                <a:pt x="363596" y="321433"/>
                              </a:lnTo>
                              <a:lnTo>
                                <a:pt x="376646" y="319320"/>
                              </a:lnTo>
                              <a:lnTo>
                                <a:pt x="404707" y="323786"/>
                              </a:lnTo>
                              <a:lnTo>
                                <a:pt x="484162" y="304937"/>
                              </a:lnTo>
                              <a:lnTo>
                                <a:pt x="496532" y="296562"/>
                              </a:lnTo>
                              <a:lnTo>
                                <a:pt x="498627" y="312895"/>
                              </a:lnTo>
                              <a:lnTo>
                                <a:pt x="497742" y="328807"/>
                              </a:lnTo>
                              <a:lnTo>
                                <a:pt x="498764" y="342305"/>
                              </a:lnTo>
                              <a:lnTo>
                                <a:pt x="506811" y="351336"/>
                              </a:lnTo>
                              <a:lnTo>
                                <a:pt x="503401" y="344479"/>
                              </a:lnTo>
                              <a:lnTo>
                                <a:pt x="501391" y="329680"/>
                              </a:lnTo>
                              <a:lnTo>
                                <a:pt x="499489" y="324160"/>
                              </a:lnTo>
                              <a:lnTo>
                                <a:pt x="502822" y="317406"/>
                              </a:lnTo>
                              <a:lnTo>
                                <a:pt x="512339" y="311695"/>
                              </a:lnTo>
                              <a:lnTo>
                                <a:pt x="515015" y="303906"/>
                              </a:lnTo>
                              <a:lnTo>
                                <a:pt x="511248" y="303623"/>
                              </a:lnTo>
                              <a:lnTo>
                                <a:pt x="507668" y="304356"/>
                              </a:lnTo>
                              <a:lnTo>
                                <a:pt x="504270" y="305901"/>
                              </a:lnTo>
                              <a:lnTo>
                                <a:pt x="501215" y="308135"/>
                              </a:lnTo>
                              <a:lnTo>
                                <a:pt x="503623" y="302728"/>
                              </a:lnTo>
                              <a:lnTo>
                                <a:pt x="514623" y="287510"/>
                              </a:lnTo>
                              <a:lnTo>
                                <a:pt x="521252" y="281210"/>
                              </a:lnTo>
                              <a:lnTo>
                                <a:pt x="528869" y="267625"/>
                              </a:lnTo>
                              <a:lnTo>
                                <a:pt x="533498" y="264441"/>
                              </a:lnTo>
                              <a:lnTo>
                                <a:pt x="537844" y="263057"/>
                              </a:lnTo>
                              <a:lnTo>
                                <a:pt x="562664" y="248637"/>
                              </a:lnTo>
                              <a:lnTo>
                                <a:pt x="575044" y="237637"/>
                              </a:lnTo>
                              <a:lnTo>
                                <a:pt x="579832" y="231696"/>
                              </a:lnTo>
                              <a:lnTo>
                                <a:pt x="591223" y="207959"/>
                              </a:lnTo>
                              <a:lnTo>
                                <a:pt x="610452" y="178326"/>
                              </a:lnTo>
                              <a:lnTo>
                                <a:pt x="612464" y="172755"/>
                              </a:lnTo>
                              <a:lnTo>
                                <a:pt x="625507" y="148445"/>
                              </a:lnTo>
                              <a:lnTo>
                                <a:pt x="630349" y="133297"/>
                              </a:lnTo>
                              <a:lnTo>
                                <a:pt x="634017" y="128236"/>
                              </a:lnTo>
                              <a:close/>
                              <a:moveTo>
                                <a:pt x="839392" y="50679"/>
                              </a:moveTo>
                              <a:lnTo>
                                <a:pt x="843135" y="51168"/>
                              </a:lnTo>
                              <a:lnTo>
                                <a:pt x="845311" y="54439"/>
                              </a:lnTo>
                              <a:lnTo>
                                <a:pt x="845501" y="60787"/>
                              </a:lnTo>
                              <a:lnTo>
                                <a:pt x="845288" y="60167"/>
                              </a:lnTo>
                              <a:lnTo>
                                <a:pt x="844299" y="59016"/>
                              </a:lnTo>
                              <a:lnTo>
                                <a:pt x="842973" y="58926"/>
                              </a:lnTo>
                              <a:lnTo>
                                <a:pt x="843271" y="66737"/>
                              </a:lnTo>
                              <a:lnTo>
                                <a:pt x="841195" y="66814"/>
                              </a:lnTo>
                              <a:lnTo>
                                <a:pt x="840750" y="55146"/>
                              </a:lnTo>
                              <a:lnTo>
                                <a:pt x="832890" y="62142"/>
                              </a:lnTo>
                              <a:lnTo>
                                <a:pt x="831329" y="71558"/>
                              </a:lnTo>
                              <a:lnTo>
                                <a:pt x="831422" y="82634"/>
                              </a:lnTo>
                              <a:lnTo>
                                <a:pt x="828683" y="94607"/>
                              </a:lnTo>
                              <a:lnTo>
                                <a:pt x="826373" y="97880"/>
                              </a:lnTo>
                              <a:lnTo>
                                <a:pt x="821828" y="102166"/>
                              </a:lnTo>
                              <a:lnTo>
                                <a:pt x="819993" y="106657"/>
                              </a:lnTo>
                              <a:lnTo>
                                <a:pt x="819012" y="112279"/>
                              </a:lnTo>
                              <a:lnTo>
                                <a:pt x="818602" y="118021"/>
                              </a:lnTo>
                              <a:lnTo>
                                <a:pt x="818591" y="130148"/>
                              </a:lnTo>
                              <a:lnTo>
                                <a:pt x="816320" y="130230"/>
                              </a:lnTo>
                              <a:lnTo>
                                <a:pt x="816031" y="122419"/>
                              </a:lnTo>
                              <a:lnTo>
                                <a:pt x="816492" y="109252"/>
                              </a:lnTo>
                              <a:lnTo>
                                <a:pt x="825487" y="71353"/>
                              </a:lnTo>
                              <a:lnTo>
                                <a:pt x="827183" y="56811"/>
                              </a:lnTo>
                              <a:lnTo>
                                <a:pt x="829458" y="52723"/>
                              </a:lnTo>
                              <a:lnTo>
                                <a:pt x="834820" y="51083"/>
                              </a:lnTo>
                              <a:close/>
                              <a:moveTo>
                                <a:pt x="929752" y="0"/>
                              </a:moveTo>
                              <a:lnTo>
                                <a:pt x="938665" y="4406"/>
                              </a:lnTo>
                              <a:lnTo>
                                <a:pt x="938815" y="7938"/>
                              </a:lnTo>
                              <a:lnTo>
                                <a:pt x="933904" y="12240"/>
                              </a:lnTo>
                              <a:lnTo>
                                <a:pt x="927237" y="16471"/>
                              </a:lnTo>
                              <a:lnTo>
                                <a:pt x="921457" y="22015"/>
                              </a:lnTo>
                              <a:lnTo>
                                <a:pt x="919183" y="30210"/>
                              </a:lnTo>
                              <a:lnTo>
                                <a:pt x="920600" y="40304"/>
                              </a:lnTo>
                              <a:lnTo>
                                <a:pt x="923766" y="48300"/>
                              </a:lnTo>
                              <a:lnTo>
                                <a:pt x="928395" y="54421"/>
                              </a:lnTo>
                              <a:lnTo>
                                <a:pt x="934172" y="58910"/>
                              </a:lnTo>
                              <a:lnTo>
                                <a:pt x="948202" y="63056"/>
                              </a:lnTo>
                              <a:lnTo>
                                <a:pt x="990779" y="52952"/>
                              </a:lnTo>
                              <a:lnTo>
                                <a:pt x="1005666" y="55561"/>
                              </a:lnTo>
                              <a:lnTo>
                                <a:pt x="1016171" y="66225"/>
                              </a:lnTo>
                              <a:lnTo>
                                <a:pt x="1019027" y="80839"/>
                              </a:lnTo>
                              <a:lnTo>
                                <a:pt x="1010992" y="95052"/>
                              </a:lnTo>
                              <a:lnTo>
                                <a:pt x="996720" y="105576"/>
                              </a:lnTo>
                              <a:lnTo>
                                <a:pt x="989743" y="113005"/>
                              </a:lnTo>
                              <a:lnTo>
                                <a:pt x="987005" y="121506"/>
                              </a:lnTo>
                              <a:lnTo>
                                <a:pt x="988646" y="131054"/>
                              </a:lnTo>
                              <a:lnTo>
                                <a:pt x="992009" y="140920"/>
                              </a:lnTo>
                              <a:lnTo>
                                <a:pt x="996120" y="149264"/>
                              </a:lnTo>
                              <a:lnTo>
                                <a:pt x="999810" y="154182"/>
                              </a:lnTo>
                              <a:lnTo>
                                <a:pt x="1006791" y="157461"/>
                              </a:lnTo>
                              <a:lnTo>
                                <a:pt x="1022719" y="160598"/>
                              </a:lnTo>
                              <a:lnTo>
                                <a:pt x="1029878" y="165286"/>
                              </a:lnTo>
                              <a:lnTo>
                                <a:pt x="1039484" y="181154"/>
                              </a:lnTo>
                              <a:lnTo>
                                <a:pt x="1045522" y="188380"/>
                              </a:lnTo>
                              <a:lnTo>
                                <a:pt x="1053829" y="191191"/>
                              </a:lnTo>
                              <a:lnTo>
                                <a:pt x="1049533" y="194601"/>
                              </a:lnTo>
                              <a:lnTo>
                                <a:pt x="1045447" y="200216"/>
                              </a:lnTo>
                              <a:lnTo>
                                <a:pt x="1042482" y="207778"/>
                              </a:lnTo>
                              <a:lnTo>
                                <a:pt x="1041611" y="217158"/>
                              </a:lnTo>
                              <a:lnTo>
                                <a:pt x="1042030" y="226222"/>
                              </a:lnTo>
                              <a:lnTo>
                                <a:pt x="1041163" y="229846"/>
                              </a:lnTo>
                              <a:lnTo>
                                <a:pt x="1037672" y="229655"/>
                              </a:lnTo>
                              <a:lnTo>
                                <a:pt x="1030278" y="227401"/>
                              </a:lnTo>
                              <a:lnTo>
                                <a:pt x="1034187" y="227226"/>
                              </a:lnTo>
                              <a:lnTo>
                                <a:pt x="1037202" y="225344"/>
                              </a:lnTo>
                              <a:lnTo>
                                <a:pt x="1038383" y="221448"/>
                              </a:lnTo>
                              <a:lnTo>
                                <a:pt x="1036745" y="215421"/>
                              </a:lnTo>
                              <a:lnTo>
                                <a:pt x="1034466" y="215524"/>
                              </a:lnTo>
                              <a:lnTo>
                                <a:pt x="1031217" y="219395"/>
                              </a:lnTo>
                              <a:lnTo>
                                <a:pt x="1026177" y="221576"/>
                              </a:lnTo>
                              <a:lnTo>
                                <a:pt x="1020806" y="221885"/>
                              </a:lnTo>
                              <a:lnTo>
                                <a:pt x="1016650" y="220183"/>
                              </a:lnTo>
                              <a:lnTo>
                                <a:pt x="1016476" y="216326"/>
                              </a:lnTo>
                              <a:lnTo>
                                <a:pt x="1028605" y="210429"/>
                              </a:lnTo>
                              <a:lnTo>
                                <a:pt x="1033544" y="206109"/>
                              </a:lnTo>
                              <a:lnTo>
                                <a:pt x="1036011" y="199476"/>
                              </a:lnTo>
                              <a:lnTo>
                                <a:pt x="1018738" y="201436"/>
                              </a:lnTo>
                              <a:lnTo>
                                <a:pt x="1011119" y="204218"/>
                              </a:lnTo>
                              <a:lnTo>
                                <a:pt x="1004730" y="209018"/>
                              </a:lnTo>
                              <a:lnTo>
                                <a:pt x="1022532" y="195238"/>
                              </a:lnTo>
                              <a:lnTo>
                                <a:pt x="1028674" y="192330"/>
                              </a:lnTo>
                              <a:lnTo>
                                <a:pt x="1028496" y="188426"/>
                              </a:lnTo>
                              <a:lnTo>
                                <a:pt x="1019512" y="187966"/>
                              </a:lnTo>
                              <a:lnTo>
                                <a:pt x="1014872" y="188637"/>
                              </a:lnTo>
                              <a:lnTo>
                                <a:pt x="1011725" y="191127"/>
                              </a:lnTo>
                              <a:lnTo>
                                <a:pt x="1007462" y="196602"/>
                              </a:lnTo>
                              <a:lnTo>
                                <a:pt x="1004584" y="195423"/>
                              </a:lnTo>
                              <a:lnTo>
                                <a:pt x="1001840" y="191770"/>
                              </a:lnTo>
                              <a:lnTo>
                                <a:pt x="997976" y="189773"/>
                              </a:lnTo>
                              <a:lnTo>
                                <a:pt x="964967" y="195099"/>
                              </a:lnTo>
                              <a:lnTo>
                                <a:pt x="959165" y="199139"/>
                              </a:lnTo>
                              <a:lnTo>
                                <a:pt x="942196" y="215491"/>
                              </a:lnTo>
                              <a:lnTo>
                                <a:pt x="938728" y="221595"/>
                              </a:lnTo>
                              <a:lnTo>
                                <a:pt x="935211" y="230492"/>
                              </a:lnTo>
                              <a:lnTo>
                                <a:pt x="927109" y="232546"/>
                              </a:lnTo>
                              <a:lnTo>
                                <a:pt x="919936" y="236699"/>
                              </a:lnTo>
                              <a:lnTo>
                                <a:pt x="919258" y="252024"/>
                              </a:lnTo>
                              <a:lnTo>
                                <a:pt x="923663" y="247935"/>
                              </a:lnTo>
                              <a:lnTo>
                                <a:pt x="923625" y="245027"/>
                              </a:lnTo>
                              <a:lnTo>
                                <a:pt x="922888" y="244312"/>
                              </a:lnTo>
                              <a:lnTo>
                                <a:pt x="921963" y="244302"/>
                              </a:lnTo>
                              <a:lnTo>
                                <a:pt x="921396" y="243766"/>
                              </a:lnTo>
                              <a:lnTo>
                                <a:pt x="937227" y="240329"/>
                              </a:lnTo>
                              <a:lnTo>
                                <a:pt x="939552" y="241282"/>
                              </a:lnTo>
                              <a:lnTo>
                                <a:pt x="942544" y="254222"/>
                              </a:lnTo>
                              <a:lnTo>
                                <a:pt x="942116" y="260247"/>
                              </a:lnTo>
                              <a:lnTo>
                                <a:pt x="936950" y="263043"/>
                              </a:lnTo>
                              <a:lnTo>
                                <a:pt x="927344" y="261921"/>
                              </a:lnTo>
                              <a:lnTo>
                                <a:pt x="916614" y="258581"/>
                              </a:lnTo>
                              <a:lnTo>
                                <a:pt x="904446" y="251241"/>
                              </a:lnTo>
                              <a:lnTo>
                                <a:pt x="906987" y="248113"/>
                              </a:lnTo>
                              <a:lnTo>
                                <a:pt x="908507" y="241301"/>
                              </a:lnTo>
                              <a:lnTo>
                                <a:pt x="911601" y="232423"/>
                              </a:lnTo>
                              <a:lnTo>
                                <a:pt x="906832" y="235546"/>
                              </a:lnTo>
                              <a:lnTo>
                                <a:pt x="904724" y="237913"/>
                              </a:lnTo>
                              <a:lnTo>
                                <a:pt x="902807" y="240968"/>
                              </a:lnTo>
                              <a:lnTo>
                                <a:pt x="904202" y="242496"/>
                              </a:lnTo>
                              <a:lnTo>
                                <a:pt x="905231" y="244411"/>
                              </a:lnTo>
                              <a:lnTo>
                                <a:pt x="898523" y="244047"/>
                              </a:lnTo>
                              <a:lnTo>
                                <a:pt x="895047" y="244905"/>
                              </a:lnTo>
                              <a:lnTo>
                                <a:pt x="892684" y="247048"/>
                              </a:lnTo>
                              <a:lnTo>
                                <a:pt x="889758" y="248744"/>
                              </a:lnTo>
                              <a:lnTo>
                                <a:pt x="886353" y="246617"/>
                              </a:lnTo>
                              <a:lnTo>
                                <a:pt x="883151" y="243412"/>
                              </a:lnTo>
                              <a:lnTo>
                                <a:pt x="880967" y="241821"/>
                              </a:lnTo>
                              <a:lnTo>
                                <a:pt x="876040" y="241078"/>
                              </a:lnTo>
                              <a:lnTo>
                                <a:pt x="870034" y="238444"/>
                              </a:lnTo>
                              <a:lnTo>
                                <a:pt x="866204" y="233679"/>
                              </a:lnTo>
                              <a:lnTo>
                                <a:pt x="867794" y="226307"/>
                              </a:lnTo>
                              <a:lnTo>
                                <a:pt x="862878" y="225027"/>
                              </a:lnTo>
                              <a:lnTo>
                                <a:pt x="852863" y="230433"/>
                              </a:lnTo>
                              <a:lnTo>
                                <a:pt x="849539" y="230954"/>
                              </a:lnTo>
                              <a:lnTo>
                                <a:pt x="847090" y="226621"/>
                              </a:lnTo>
                              <a:lnTo>
                                <a:pt x="848979" y="222686"/>
                              </a:lnTo>
                              <a:lnTo>
                                <a:pt x="853366" y="220845"/>
                              </a:lnTo>
                              <a:lnTo>
                                <a:pt x="858524" y="222795"/>
                              </a:lnTo>
                              <a:lnTo>
                                <a:pt x="858386" y="219214"/>
                              </a:lnTo>
                              <a:lnTo>
                                <a:pt x="837106" y="204059"/>
                              </a:lnTo>
                              <a:lnTo>
                                <a:pt x="841225" y="191615"/>
                              </a:lnTo>
                              <a:lnTo>
                                <a:pt x="847400" y="181259"/>
                              </a:lnTo>
                              <a:lnTo>
                                <a:pt x="855706" y="177106"/>
                              </a:lnTo>
                              <a:lnTo>
                                <a:pt x="866126" y="183416"/>
                              </a:lnTo>
                              <a:lnTo>
                                <a:pt x="868250" y="179424"/>
                              </a:lnTo>
                              <a:lnTo>
                                <a:pt x="872272" y="183042"/>
                              </a:lnTo>
                              <a:lnTo>
                                <a:pt x="876845" y="182028"/>
                              </a:lnTo>
                              <a:lnTo>
                                <a:pt x="886464" y="174835"/>
                              </a:lnTo>
                              <a:lnTo>
                                <a:pt x="881213" y="174456"/>
                              </a:lnTo>
                              <a:lnTo>
                                <a:pt x="877107" y="170773"/>
                              </a:lnTo>
                              <a:lnTo>
                                <a:pt x="875263" y="165257"/>
                              </a:lnTo>
                              <a:lnTo>
                                <a:pt x="876572" y="159247"/>
                              </a:lnTo>
                              <a:lnTo>
                                <a:pt x="876430" y="155667"/>
                              </a:lnTo>
                              <a:lnTo>
                                <a:pt x="871866" y="155399"/>
                              </a:lnTo>
                              <a:lnTo>
                                <a:pt x="869295" y="152728"/>
                              </a:lnTo>
                              <a:lnTo>
                                <a:pt x="867063" y="149716"/>
                              </a:lnTo>
                              <a:lnTo>
                                <a:pt x="863623" y="148381"/>
                              </a:lnTo>
                              <a:lnTo>
                                <a:pt x="848999" y="152844"/>
                              </a:lnTo>
                              <a:lnTo>
                                <a:pt x="854305" y="140726"/>
                              </a:lnTo>
                              <a:lnTo>
                                <a:pt x="856675" y="137563"/>
                              </a:lnTo>
                              <a:lnTo>
                                <a:pt x="865567" y="134991"/>
                              </a:lnTo>
                              <a:lnTo>
                                <a:pt x="875390" y="129282"/>
                              </a:lnTo>
                              <a:lnTo>
                                <a:pt x="882154" y="127763"/>
                              </a:lnTo>
                              <a:lnTo>
                                <a:pt x="881998" y="123858"/>
                              </a:lnTo>
                              <a:lnTo>
                                <a:pt x="882399" y="123727"/>
                              </a:lnTo>
                              <a:lnTo>
                                <a:pt x="884381" y="122508"/>
                              </a:lnTo>
                              <a:lnTo>
                                <a:pt x="886357" y="119777"/>
                              </a:lnTo>
                              <a:lnTo>
                                <a:pt x="877000" y="116578"/>
                              </a:lnTo>
                              <a:lnTo>
                                <a:pt x="872868" y="114038"/>
                              </a:lnTo>
                              <a:lnTo>
                                <a:pt x="870048" y="109072"/>
                              </a:lnTo>
                              <a:lnTo>
                                <a:pt x="871130" y="107679"/>
                              </a:lnTo>
                              <a:lnTo>
                                <a:pt x="872145" y="106663"/>
                              </a:lnTo>
                              <a:lnTo>
                                <a:pt x="872640" y="104804"/>
                              </a:lnTo>
                              <a:lnTo>
                                <a:pt x="872184" y="100794"/>
                              </a:lnTo>
                              <a:lnTo>
                                <a:pt x="862560" y="105050"/>
                              </a:lnTo>
                              <a:lnTo>
                                <a:pt x="856644" y="105951"/>
                              </a:lnTo>
                              <a:lnTo>
                                <a:pt x="853924" y="103445"/>
                              </a:lnTo>
                              <a:lnTo>
                                <a:pt x="853124" y="101660"/>
                              </a:lnTo>
                              <a:lnTo>
                                <a:pt x="851568" y="101275"/>
                              </a:lnTo>
                              <a:lnTo>
                                <a:pt x="849978" y="100008"/>
                              </a:lnTo>
                              <a:lnTo>
                                <a:pt x="849080" y="95642"/>
                              </a:lnTo>
                              <a:lnTo>
                                <a:pt x="848485" y="90706"/>
                              </a:lnTo>
                              <a:lnTo>
                                <a:pt x="847130" y="87778"/>
                              </a:lnTo>
                              <a:lnTo>
                                <a:pt x="844921" y="86557"/>
                              </a:lnTo>
                              <a:lnTo>
                                <a:pt x="841953" y="86690"/>
                              </a:lnTo>
                              <a:lnTo>
                                <a:pt x="849421" y="82709"/>
                              </a:lnTo>
                              <a:lnTo>
                                <a:pt x="874663" y="77976"/>
                              </a:lnTo>
                              <a:lnTo>
                                <a:pt x="880216" y="79018"/>
                              </a:lnTo>
                              <a:lnTo>
                                <a:pt x="882133" y="82366"/>
                              </a:lnTo>
                              <a:lnTo>
                                <a:pt x="886054" y="83773"/>
                              </a:lnTo>
                              <a:lnTo>
                                <a:pt x="890058" y="86550"/>
                              </a:lnTo>
                              <a:lnTo>
                                <a:pt x="892141" y="93987"/>
                              </a:lnTo>
                              <a:lnTo>
                                <a:pt x="893708" y="98001"/>
                              </a:lnTo>
                              <a:lnTo>
                                <a:pt x="896160" y="95763"/>
                              </a:lnTo>
                              <a:lnTo>
                                <a:pt x="897138" y="89204"/>
                              </a:lnTo>
                              <a:lnTo>
                                <a:pt x="894054" y="80432"/>
                              </a:lnTo>
                              <a:lnTo>
                                <a:pt x="898561" y="73619"/>
                              </a:lnTo>
                              <a:lnTo>
                                <a:pt x="904344" y="67033"/>
                              </a:lnTo>
                              <a:lnTo>
                                <a:pt x="910403" y="61995"/>
                              </a:lnTo>
                              <a:lnTo>
                                <a:pt x="915896" y="59655"/>
                              </a:lnTo>
                              <a:lnTo>
                                <a:pt x="912682" y="71448"/>
                              </a:lnTo>
                              <a:lnTo>
                                <a:pt x="910407" y="76569"/>
                              </a:lnTo>
                              <a:lnTo>
                                <a:pt x="907652" y="79892"/>
                              </a:lnTo>
                              <a:lnTo>
                                <a:pt x="909754" y="79738"/>
                              </a:lnTo>
                              <a:lnTo>
                                <a:pt x="911576" y="80014"/>
                              </a:lnTo>
                              <a:lnTo>
                                <a:pt x="913222" y="81275"/>
                              </a:lnTo>
                              <a:lnTo>
                                <a:pt x="914815" y="83865"/>
                              </a:lnTo>
                              <a:lnTo>
                                <a:pt x="913254" y="86652"/>
                              </a:lnTo>
                              <a:lnTo>
                                <a:pt x="910544" y="95051"/>
                              </a:lnTo>
                              <a:lnTo>
                                <a:pt x="915335" y="95160"/>
                              </a:lnTo>
                              <a:lnTo>
                                <a:pt x="919110" y="93610"/>
                              </a:lnTo>
                              <a:lnTo>
                                <a:pt x="921930" y="89888"/>
                              </a:lnTo>
                              <a:lnTo>
                                <a:pt x="923666" y="83507"/>
                              </a:lnTo>
                              <a:lnTo>
                                <a:pt x="920825" y="82784"/>
                              </a:lnTo>
                              <a:lnTo>
                                <a:pt x="917561" y="80332"/>
                              </a:lnTo>
                              <a:lnTo>
                                <a:pt x="914640" y="79612"/>
                              </a:lnTo>
                              <a:lnTo>
                                <a:pt x="914479" y="75707"/>
                              </a:lnTo>
                              <a:lnTo>
                                <a:pt x="918807" y="71271"/>
                              </a:lnTo>
                              <a:lnTo>
                                <a:pt x="922820" y="78770"/>
                              </a:lnTo>
                              <a:lnTo>
                                <a:pt x="928985" y="85968"/>
                              </a:lnTo>
                              <a:lnTo>
                                <a:pt x="933226" y="93618"/>
                              </a:lnTo>
                              <a:lnTo>
                                <a:pt x="931456" y="102352"/>
                              </a:lnTo>
                              <a:lnTo>
                                <a:pt x="938420" y="111611"/>
                              </a:lnTo>
                              <a:lnTo>
                                <a:pt x="946814" y="114268"/>
                              </a:lnTo>
                              <a:lnTo>
                                <a:pt x="963898" y="113111"/>
                              </a:lnTo>
                              <a:lnTo>
                                <a:pt x="961254" y="108937"/>
                              </a:lnTo>
                              <a:lnTo>
                                <a:pt x="964115" y="101248"/>
                              </a:lnTo>
                              <a:lnTo>
                                <a:pt x="965633" y="98809"/>
                              </a:lnTo>
                              <a:lnTo>
                                <a:pt x="967742" y="96927"/>
                              </a:lnTo>
                              <a:lnTo>
                                <a:pt x="967558" y="92698"/>
                              </a:lnTo>
                              <a:lnTo>
                                <a:pt x="964623" y="84881"/>
                              </a:lnTo>
                              <a:lnTo>
                                <a:pt x="962640" y="80891"/>
                              </a:lnTo>
                              <a:lnTo>
                                <a:pt x="959909" y="77745"/>
                              </a:lnTo>
                              <a:lnTo>
                                <a:pt x="959740" y="73841"/>
                              </a:lnTo>
                              <a:lnTo>
                                <a:pt x="961620" y="72318"/>
                              </a:lnTo>
                              <a:lnTo>
                                <a:pt x="962647" y="71064"/>
                              </a:lnTo>
                              <a:lnTo>
                                <a:pt x="963953" y="70030"/>
                              </a:lnTo>
                              <a:lnTo>
                                <a:pt x="966542" y="69292"/>
                              </a:lnTo>
                              <a:lnTo>
                                <a:pt x="966389" y="65784"/>
                              </a:lnTo>
                              <a:lnTo>
                                <a:pt x="962274" y="66190"/>
                              </a:lnTo>
                              <a:lnTo>
                                <a:pt x="959711" y="68767"/>
                              </a:lnTo>
                              <a:lnTo>
                                <a:pt x="957738" y="71899"/>
                              </a:lnTo>
                              <a:lnTo>
                                <a:pt x="955398" y="74023"/>
                              </a:lnTo>
                              <a:lnTo>
                                <a:pt x="951837" y="74801"/>
                              </a:lnTo>
                              <a:lnTo>
                                <a:pt x="940428" y="74647"/>
                              </a:lnTo>
                              <a:lnTo>
                                <a:pt x="938571" y="72908"/>
                              </a:lnTo>
                              <a:lnTo>
                                <a:pt x="936620" y="68937"/>
                              </a:lnTo>
                              <a:lnTo>
                                <a:pt x="934185" y="64986"/>
                              </a:lnTo>
                              <a:lnTo>
                                <a:pt x="930954" y="63303"/>
                              </a:lnTo>
                              <a:lnTo>
                                <a:pt x="925922" y="62439"/>
                              </a:lnTo>
                              <a:lnTo>
                                <a:pt x="923755" y="59685"/>
                              </a:lnTo>
                              <a:lnTo>
                                <a:pt x="922468" y="56014"/>
                              </a:lnTo>
                              <a:lnTo>
                                <a:pt x="920090" y="52059"/>
                              </a:lnTo>
                              <a:lnTo>
                                <a:pt x="916001" y="46519"/>
                              </a:lnTo>
                              <a:lnTo>
                                <a:pt x="915178" y="44247"/>
                              </a:lnTo>
                              <a:lnTo>
                                <a:pt x="910886" y="48146"/>
                              </a:lnTo>
                              <a:lnTo>
                                <a:pt x="908413" y="50993"/>
                              </a:lnTo>
                              <a:lnTo>
                                <a:pt x="903380" y="58620"/>
                              </a:lnTo>
                              <a:lnTo>
                                <a:pt x="895807" y="63648"/>
                              </a:lnTo>
                              <a:lnTo>
                                <a:pt x="890420" y="70029"/>
                              </a:lnTo>
                              <a:lnTo>
                                <a:pt x="884612" y="74750"/>
                              </a:lnTo>
                              <a:lnTo>
                                <a:pt x="877893" y="72892"/>
                              </a:lnTo>
                              <a:lnTo>
                                <a:pt x="876465" y="66173"/>
                              </a:lnTo>
                              <a:lnTo>
                                <a:pt x="878392" y="55552"/>
                              </a:lnTo>
                              <a:lnTo>
                                <a:pt x="882320" y="45739"/>
                              </a:lnTo>
                              <a:lnTo>
                                <a:pt x="886808" y="41279"/>
                              </a:lnTo>
                              <a:lnTo>
                                <a:pt x="887708" y="38824"/>
                              </a:lnTo>
                              <a:lnTo>
                                <a:pt x="888918" y="33374"/>
                              </a:lnTo>
                              <a:lnTo>
                                <a:pt x="889431" y="28022"/>
                              </a:lnTo>
                              <a:lnTo>
                                <a:pt x="888364" y="25619"/>
                              </a:lnTo>
                              <a:lnTo>
                                <a:pt x="873739" y="30055"/>
                              </a:lnTo>
                              <a:lnTo>
                                <a:pt x="869026" y="33635"/>
                              </a:lnTo>
                              <a:lnTo>
                                <a:pt x="866874" y="33089"/>
                              </a:lnTo>
                              <a:lnTo>
                                <a:pt x="866802" y="26457"/>
                              </a:lnTo>
                              <a:lnTo>
                                <a:pt x="868508" y="22528"/>
                              </a:lnTo>
                              <a:lnTo>
                                <a:pt x="871856" y="18580"/>
                              </a:lnTo>
                              <a:lnTo>
                                <a:pt x="875724" y="15545"/>
                              </a:lnTo>
                              <a:lnTo>
                                <a:pt x="920535" y="516"/>
                              </a:lnTo>
                              <a:close/>
                            </a:path>
                          </a:pathLst>
                        </a:custGeom>
                        <a:grpFill/>
                        <a:ln w="3175" cap="rnd">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a:endParaRPr lang="de-DE" sz="1600" err="1">
                            <a:solidFill>
                              <a:schemeClr val="tx1"/>
                            </a:solidFill>
                            <a:latin typeface="Arial" panose="020B0604020202020204" pitchFamily="34" charset="0"/>
                            <a:cs typeface="Arial" panose="020B0604020202020204" pitchFamily="34" charset="0"/>
                          </a:endParaRPr>
                        </a:p>
                      </p:txBody>
                    </p:sp>
                    <p:graphicFrame>
                      <p:nvGraphicFramePr>
                        <p:cNvPr id="22" name="ee4pMapWizardDataSheet_79632">
                          <a:extLst>
                            <a:ext uri="{FF2B5EF4-FFF2-40B4-BE49-F238E27FC236}">
                              <a16:creationId xmlns:a16="http://schemas.microsoft.com/office/drawing/2014/main" id="{F88388CF-CD2A-0A92-EACF-1AAC2AA1BA69}"/>
                            </a:ext>
                          </a:extLst>
                        </p:cNvPr>
                        <p:cNvGraphicFramePr>
                          <a:graphicFrameLocks noChangeAspect="1"/>
                        </p:cNvGraphicFramePr>
                        <p:nvPr/>
                      </p:nvGraphicFramePr>
                      <p:xfrm>
                        <a:off x="5924429" y="3636476"/>
                        <a:ext cx="0" cy="0"/>
                      </p:xfrm>
                      <a:graphic>
                        <a:graphicData uri="http://schemas.openxmlformats.org/presentationml/2006/ole">
                          <mc:AlternateContent xmlns:mc="http://schemas.openxmlformats.org/markup-compatibility/2006">
                            <mc:Choice xmlns:v="urn:schemas-microsoft-com:vml" Requires="v">
                              <p:oleObj name="Worksheet" showAsIcon="1" r:id="rId18" imgW="914400" imgH="771480" progId="Excel.Sheet.12">
                                <p:embed/>
                              </p:oleObj>
                            </mc:Choice>
                            <mc:Fallback>
                              <p:oleObj name="Worksheet" showAsIcon="1" r:id="rId18" imgW="914400" imgH="771480" progId="Excel.Sheet.12">
                                <p:embed/>
                                <p:pic>
                                  <p:nvPicPr>
                                    <p:cNvPr id="22" name="ee4pMapWizardDataSheet_79632">
                                      <a:extLst>
                                        <a:ext uri="{FF2B5EF4-FFF2-40B4-BE49-F238E27FC236}">
                                          <a16:creationId xmlns:a16="http://schemas.microsoft.com/office/drawing/2014/main" id="{F88388CF-CD2A-0A92-EACF-1AAC2AA1BA69}"/>
                                        </a:ext>
                                      </a:extLst>
                                    </p:cNvPr>
                                    <p:cNvPicPr/>
                                    <p:nvPr/>
                                  </p:nvPicPr>
                                  <p:blipFill>
                                    <a:blip r:embed="rId19"/>
                                    <a:stretch>
                                      <a:fillRect/>
                                    </a:stretch>
                                  </p:blipFill>
                                  <p:spPr>
                                    <a:xfrm>
                                      <a:off x="5924429" y="3636476"/>
                                      <a:ext cx="0" cy="0"/>
                                    </a:xfrm>
                                    <a:prstGeom prst="rect">
                                      <a:avLst/>
                                    </a:prstGeom>
                                  </p:spPr>
                                </p:pic>
                              </p:oleObj>
                            </mc:Fallback>
                          </mc:AlternateContent>
                        </a:graphicData>
                      </a:graphic>
                    </p:graphicFrame>
                  </p:grpSp>
                  <p:pic>
                    <p:nvPicPr>
                      <p:cNvPr id="40" name="Graphic 16" descr="Marker with solid fill">
                        <a:extLst>
                          <a:ext uri="{FF2B5EF4-FFF2-40B4-BE49-F238E27FC236}">
                            <a16:creationId xmlns:a16="http://schemas.microsoft.com/office/drawing/2014/main" id="{CE50F091-FA81-53F3-800E-D783C2EEC913}"/>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6217529" y="1926220"/>
                        <a:ext cx="398251" cy="398250"/>
                      </a:xfrm>
                      <a:prstGeom prst="rect">
                        <a:avLst/>
                      </a:prstGeom>
                      <a:effectLst/>
                    </p:spPr>
                  </p:pic>
                  <p:pic>
                    <p:nvPicPr>
                      <p:cNvPr id="42" name="Graphic 16" descr="Marker with solid fill">
                        <a:extLst>
                          <a:ext uri="{FF2B5EF4-FFF2-40B4-BE49-F238E27FC236}">
                            <a16:creationId xmlns:a16="http://schemas.microsoft.com/office/drawing/2014/main" id="{ABB12A32-C3F8-2BA2-38ED-F73E5B971EF1}"/>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5940462" y="3442089"/>
                        <a:ext cx="398251" cy="398250"/>
                      </a:xfrm>
                      <a:prstGeom prst="rect">
                        <a:avLst/>
                      </a:prstGeom>
                      <a:effectLst/>
                    </p:spPr>
                  </p:pic>
                  <p:pic>
                    <p:nvPicPr>
                      <p:cNvPr id="44" name="Graphic 16" descr="Marker with solid fill">
                        <a:extLst>
                          <a:ext uri="{FF2B5EF4-FFF2-40B4-BE49-F238E27FC236}">
                            <a16:creationId xmlns:a16="http://schemas.microsoft.com/office/drawing/2014/main" id="{C2B6164B-8711-4C40-ECCF-6A64A1AFE607}"/>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6129956" y="3380791"/>
                        <a:ext cx="398251" cy="398250"/>
                      </a:xfrm>
                      <a:prstGeom prst="rect">
                        <a:avLst/>
                      </a:prstGeom>
                      <a:effectLst/>
                    </p:spPr>
                  </p:pic>
                  <p:pic>
                    <p:nvPicPr>
                      <p:cNvPr id="85" name="Graphic 16" descr="Marker with solid fill">
                        <a:extLst>
                          <a:ext uri="{FF2B5EF4-FFF2-40B4-BE49-F238E27FC236}">
                            <a16:creationId xmlns:a16="http://schemas.microsoft.com/office/drawing/2014/main" id="{A4374621-9112-8390-D132-3770F1939F4E}"/>
                          </a:ext>
                        </a:extLst>
                      </p:cNvPr>
                      <p:cNvPicPr>
                        <a:picLocks noChangeAspect="1"/>
                      </p:cNvPicPr>
                      <p:nvPr/>
                    </p:nvPicPr>
                    <p:blipFill>
                      <a:blip r:embed="rId22" cstate="screen">
                        <a:extLst>
                          <a:ext uri="{28A0092B-C50C-407E-A947-70E740481C1C}">
                            <a14:useLocalDpi xmlns:a14="http://schemas.microsoft.com/office/drawing/2010/main"/>
                          </a:ext>
                          <a:ext uri="{96DAC541-7B7A-43D3-8B79-37D633B846F1}">
                            <asvg:svgBlip xmlns:asvg="http://schemas.microsoft.com/office/drawing/2016/SVG/main" r:embed="rId23"/>
                          </a:ext>
                        </a:extLst>
                      </a:blip>
                      <a:stretch>
                        <a:fillRect/>
                      </a:stretch>
                    </p:blipFill>
                    <p:spPr>
                      <a:xfrm>
                        <a:off x="5459337" y="2847173"/>
                        <a:ext cx="398251" cy="398250"/>
                      </a:xfrm>
                      <a:prstGeom prst="rect">
                        <a:avLst/>
                      </a:prstGeom>
                      <a:effectLst/>
                    </p:spPr>
                  </p:pic>
                  <p:pic>
                    <p:nvPicPr>
                      <p:cNvPr id="86" name="Graphic 16" descr="Marker with solid fill">
                        <a:extLst>
                          <a:ext uri="{FF2B5EF4-FFF2-40B4-BE49-F238E27FC236}">
                            <a16:creationId xmlns:a16="http://schemas.microsoft.com/office/drawing/2014/main" id="{86AA774A-4905-5B58-AD52-74F384170F4D}"/>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4676101" y="3042945"/>
                        <a:ext cx="398251" cy="398250"/>
                      </a:xfrm>
                      <a:prstGeom prst="rect">
                        <a:avLst/>
                      </a:prstGeom>
                      <a:effectLst/>
                    </p:spPr>
                  </p:pic>
                  <p:pic>
                    <p:nvPicPr>
                      <p:cNvPr id="88" name="Graphic 16" descr="Marker with solid fill">
                        <a:extLst>
                          <a:ext uri="{FF2B5EF4-FFF2-40B4-BE49-F238E27FC236}">
                            <a16:creationId xmlns:a16="http://schemas.microsoft.com/office/drawing/2014/main" id="{289F76B8-1708-EE6E-9136-189FEB60D0E5}"/>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4952984" y="3555497"/>
                        <a:ext cx="398251" cy="398250"/>
                      </a:xfrm>
                      <a:prstGeom prst="rect">
                        <a:avLst/>
                      </a:prstGeom>
                      <a:effectLst/>
                    </p:spPr>
                  </p:pic>
                  <p:pic>
                    <p:nvPicPr>
                      <p:cNvPr id="89" name="Graphic 16" descr="Marker with solid fill">
                        <a:extLst>
                          <a:ext uri="{FF2B5EF4-FFF2-40B4-BE49-F238E27FC236}">
                            <a16:creationId xmlns:a16="http://schemas.microsoft.com/office/drawing/2014/main" id="{F25CFB23-F9B3-1836-0A9E-87B60C827C16}"/>
                          </a:ext>
                        </a:extLst>
                      </p:cNvPr>
                      <p:cNvPicPr>
                        <a:picLocks noChangeAspect="1"/>
                      </p:cNvPicPr>
                      <p:nvPr/>
                    </p:nvPicPr>
                    <p:blipFill>
                      <a:blip r:embed="rId24" cstate="screen">
                        <a:extLst>
                          <a:ext uri="{28A0092B-C50C-407E-A947-70E740481C1C}">
                            <a14:useLocalDpi xmlns:a14="http://schemas.microsoft.com/office/drawing/2010/main"/>
                          </a:ext>
                          <a:ext uri="{96DAC541-7B7A-43D3-8B79-37D633B846F1}">
                            <asvg:svgBlip xmlns:asvg="http://schemas.microsoft.com/office/drawing/2016/SVG/main" r:embed="rId25"/>
                          </a:ext>
                        </a:extLst>
                      </a:blip>
                      <a:stretch>
                        <a:fillRect/>
                      </a:stretch>
                    </p:blipFill>
                    <p:spPr>
                      <a:xfrm>
                        <a:off x="4956331" y="3802020"/>
                        <a:ext cx="398251" cy="398250"/>
                      </a:xfrm>
                      <a:prstGeom prst="rect">
                        <a:avLst/>
                      </a:prstGeom>
                      <a:effectLst/>
                    </p:spPr>
                  </p:pic>
                  <p:pic>
                    <p:nvPicPr>
                      <p:cNvPr id="90" name="Graphic 16" descr="Marker with solid fill">
                        <a:extLst>
                          <a:ext uri="{FF2B5EF4-FFF2-40B4-BE49-F238E27FC236}">
                            <a16:creationId xmlns:a16="http://schemas.microsoft.com/office/drawing/2014/main" id="{81965D5B-01E1-E181-BB53-BE0DD14A19B6}"/>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4343326" y="3855067"/>
                        <a:ext cx="398251" cy="398250"/>
                      </a:xfrm>
                      <a:prstGeom prst="rect">
                        <a:avLst/>
                      </a:prstGeom>
                      <a:effectLst/>
                    </p:spPr>
                  </p:pic>
                  <p:pic>
                    <p:nvPicPr>
                      <p:cNvPr id="92" name="Graphic 16" descr="Marker with solid fill">
                        <a:extLst>
                          <a:ext uri="{FF2B5EF4-FFF2-40B4-BE49-F238E27FC236}">
                            <a16:creationId xmlns:a16="http://schemas.microsoft.com/office/drawing/2014/main" id="{EB1DB44E-0828-CE55-AE6C-9AF0ED533B88}"/>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5151001" y="4318821"/>
                        <a:ext cx="398251" cy="398250"/>
                      </a:xfrm>
                      <a:prstGeom prst="rect">
                        <a:avLst/>
                      </a:prstGeom>
                      <a:effectLst/>
                    </p:spPr>
                  </p:pic>
                  <p:pic>
                    <p:nvPicPr>
                      <p:cNvPr id="99" name="Graphic 16" descr="Marker with solid fill">
                        <a:extLst>
                          <a:ext uri="{FF2B5EF4-FFF2-40B4-BE49-F238E27FC236}">
                            <a16:creationId xmlns:a16="http://schemas.microsoft.com/office/drawing/2014/main" id="{13D05EE6-C2D6-4B05-36E0-4AA972D5811F}"/>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4840742" y="5560223"/>
                        <a:ext cx="398251" cy="398250"/>
                      </a:xfrm>
                      <a:prstGeom prst="rect">
                        <a:avLst/>
                      </a:prstGeom>
                      <a:effectLst/>
                    </p:spPr>
                  </p:pic>
                  <p:pic>
                    <p:nvPicPr>
                      <p:cNvPr id="103" name="Graphic 16" descr="Marker with solid fill">
                        <a:extLst>
                          <a:ext uri="{FF2B5EF4-FFF2-40B4-BE49-F238E27FC236}">
                            <a16:creationId xmlns:a16="http://schemas.microsoft.com/office/drawing/2014/main" id="{C698DE53-BFA6-8297-13EA-CA980A91640C}"/>
                          </a:ext>
                        </a:extLst>
                      </p:cNvPr>
                      <p:cNvPicPr>
                        <a:picLocks noChangeAspect="1"/>
                      </p:cNvPicPr>
                      <p:nvPr/>
                    </p:nvPicPr>
                    <p:blipFill>
                      <a:blip r:embed="rId22" cstate="screen">
                        <a:extLst>
                          <a:ext uri="{28A0092B-C50C-407E-A947-70E740481C1C}">
                            <a14:useLocalDpi xmlns:a14="http://schemas.microsoft.com/office/drawing/2010/main"/>
                          </a:ext>
                          <a:ext uri="{96DAC541-7B7A-43D3-8B79-37D633B846F1}">
                            <asvg:svgBlip xmlns:asvg="http://schemas.microsoft.com/office/drawing/2016/SVG/main" r:embed="rId26"/>
                          </a:ext>
                        </a:extLst>
                      </a:blip>
                      <a:stretch>
                        <a:fillRect/>
                      </a:stretch>
                    </p:blipFill>
                    <p:spPr>
                      <a:xfrm>
                        <a:off x="4456182" y="4550247"/>
                        <a:ext cx="398251" cy="398250"/>
                      </a:xfrm>
                      <a:prstGeom prst="rect">
                        <a:avLst/>
                      </a:prstGeom>
                      <a:effectLst/>
                    </p:spPr>
                  </p:pic>
                  <p:pic>
                    <p:nvPicPr>
                      <p:cNvPr id="104" name="Graphic 16" descr="Marker with solid fill">
                        <a:extLst>
                          <a:ext uri="{FF2B5EF4-FFF2-40B4-BE49-F238E27FC236}">
                            <a16:creationId xmlns:a16="http://schemas.microsoft.com/office/drawing/2014/main" id="{EFF27268-605F-FDCD-D4AF-EEECCBFA2FF0}"/>
                          </a:ext>
                        </a:extLst>
                      </p:cNvPr>
                      <p:cNvPicPr>
                        <a:picLocks noChangeAspect="1"/>
                      </p:cNvPicPr>
                      <p:nvPr/>
                    </p:nvPicPr>
                    <p:blipFill>
                      <a:blip r:embed="rId22" cstate="screen">
                        <a:extLst>
                          <a:ext uri="{28A0092B-C50C-407E-A947-70E740481C1C}">
                            <a14:useLocalDpi xmlns:a14="http://schemas.microsoft.com/office/drawing/2010/main"/>
                          </a:ext>
                          <a:ext uri="{96DAC541-7B7A-43D3-8B79-37D633B846F1}">
                            <asvg:svgBlip xmlns:asvg="http://schemas.microsoft.com/office/drawing/2016/SVG/main" r:embed="rId23"/>
                          </a:ext>
                        </a:extLst>
                      </a:blip>
                      <a:stretch>
                        <a:fillRect/>
                      </a:stretch>
                    </p:blipFill>
                    <p:spPr>
                      <a:xfrm>
                        <a:off x="5949901" y="3694986"/>
                        <a:ext cx="398251" cy="398250"/>
                      </a:xfrm>
                      <a:prstGeom prst="rect">
                        <a:avLst/>
                      </a:prstGeom>
                      <a:effectLst/>
                    </p:spPr>
                  </p:pic>
                </p:grpSp>
                <p:pic>
                  <p:nvPicPr>
                    <p:cNvPr id="93" name="Graphic 16" descr="Marker with solid fill">
                      <a:extLst>
                        <a:ext uri="{FF2B5EF4-FFF2-40B4-BE49-F238E27FC236}">
                          <a16:creationId xmlns:a16="http://schemas.microsoft.com/office/drawing/2014/main" id="{54AFAF2E-1754-C8CB-8ACC-0BC7B1E95985}"/>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6058609" y="4783025"/>
                      <a:ext cx="398251" cy="398250"/>
                    </a:xfrm>
                    <a:prstGeom prst="rect">
                      <a:avLst/>
                    </a:prstGeom>
                    <a:effectLst/>
                  </p:spPr>
                </p:pic>
              </p:grpSp>
              <p:pic>
                <p:nvPicPr>
                  <p:cNvPr id="91" name="Graphic 16" descr="Marker with solid fill">
                    <a:extLst>
                      <a:ext uri="{FF2B5EF4-FFF2-40B4-BE49-F238E27FC236}">
                        <a16:creationId xmlns:a16="http://schemas.microsoft.com/office/drawing/2014/main" id="{76C4385D-FCBE-EC0D-B3B4-47F97E4656D2}"/>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4998601" y="4166421"/>
                    <a:ext cx="398251" cy="398250"/>
                  </a:xfrm>
                  <a:prstGeom prst="rect">
                    <a:avLst/>
                  </a:prstGeom>
                  <a:effectLst/>
                </p:spPr>
              </p:pic>
              <p:pic>
                <p:nvPicPr>
                  <p:cNvPr id="95" name="Graphic 16" descr="Marker with solid fill">
                    <a:extLst>
                      <a:ext uri="{FF2B5EF4-FFF2-40B4-BE49-F238E27FC236}">
                        <a16:creationId xmlns:a16="http://schemas.microsoft.com/office/drawing/2014/main" id="{1E95FC5B-9D31-B1FF-459E-25647EF9B143}"/>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5434488" y="5077218"/>
                    <a:ext cx="398251" cy="398250"/>
                  </a:xfrm>
                  <a:prstGeom prst="rect">
                    <a:avLst/>
                  </a:prstGeom>
                  <a:effectLst/>
                </p:spPr>
              </p:pic>
              <p:pic>
                <p:nvPicPr>
                  <p:cNvPr id="102" name="Graphic 16" descr="Marker with solid fill">
                    <a:extLst>
                      <a:ext uri="{FF2B5EF4-FFF2-40B4-BE49-F238E27FC236}">
                        <a16:creationId xmlns:a16="http://schemas.microsoft.com/office/drawing/2014/main" id="{BC39DF29-79FC-857B-08A3-3FB3F13CD8EE}"/>
                      </a:ext>
                    </a:extLst>
                  </p:cNvPr>
                  <p:cNvPicPr>
                    <a:picLocks noChangeAspect="1"/>
                  </p:cNvPicPr>
                  <p:nvPr/>
                </p:nvPicPr>
                <p:blipFill>
                  <a:blip r:embed="rId27" cstate="screen">
                    <a:extLst>
                      <a:ext uri="{28A0092B-C50C-407E-A947-70E740481C1C}">
                        <a14:useLocalDpi xmlns:a14="http://schemas.microsoft.com/office/drawing/2010/main"/>
                      </a:ext>
                      <a:ext uri="{96DAC541-7B7A-43D3-8B79-37D633B846F1}">
                        <asvg:svgBlip xmlns:asvg="http://schemas.microsoft.com/office/drawing/2016/SVG/main" r:embed="rId28"/>
                      </a:ext>
                    </a:extLst>
                  </a:blip>
                  <a:stretch>
                    <a:fillRect/>
                  </a:stretch>
                </p:blipFill>
                <p:spPr>
                  <a:xfrm>
                    <a:off x="5152109" y="4768142"/>
                    <a:ext cx="398251" cy="398250"/>
                  </a:xfrm>
                  <a:prstGeom prst="rect">
                    <a:avLst/>
                  </a:prstGeom>
                  <a:effectLst/>
                </p:spPr>
              </p:pic>
            </p:grpSp>
            <p:pic>
              <p:nvPicPr>
                <p:cNvPr id="96" name="Graphic 16" descr="Marker with solid fill">
                  <a:extLst>
                    <a:ext uri="{FF2B5EF4-FFF2-40B4-BE49-F238E27FC236}">
                      <a16:creationId xmlns:a16="http://schemas.microsoft.com/office/drawing/2014/main" id="{9BF04F9A-2E27-0406-03B1-85E7EE4B5419}"/>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5296011" y="5229116"/>
                  <a:ext cx="398251" cy="398250"/>
                </a:xfrm>
                <a:prstGeom prst="rect">
                  <a:avLst/>
                </a:prstGeom>
                <a:effectLst/>
              </p:spPr>
            </p:pic>
            <p:pic>
              <p:nvPicPr>
                <p:cNvPr id="98" name="Graphic 16" descr="Marker with solid fill">
                  <a:extLst>
                    <a:ext uri="{FF2B5EF4-FFF2-40B4-BE49-F238E27FC236}">
                      <a16:creationId xmlns:a16="http://schemas.microsoft.com/office/drawing/2014/main" id="{E1FFC4CD-9AB7-4958-109D-DE9CC10069D4}"/>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4979078" y="5522896"/>
                  <a:ext cx="398251" cy="398250"/>
                </a:xfrm>
                <a:prstGeom prst="rect">
                  <a:avLst/>
                </a:prstGeom>
                <a:effectLst/>
              </p:spPr>
            </p:pic>
          </p:grpSp>
          <p:pic>
            <p:nvPicPr>
              <p:cNvPr id="94" name="Graphic 16" descr="Marker with solid fill">
                <a:extLst>
                  <a:ext uri="{FF2B5EF4-FFF2-40B4-BE49-F238E27FC236}">
                    <a16:creationId xmlns:a16="http://schemas.microsoft.com/office/drawing/2014/main" id="{F515B6AB-DD5B-15FC-70FE-1ABF0E4D9D90}"/>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5682003" y="5224271"/>
                <a:ext cx="398251" cy="398250"/>
              </a:xfrm>
              <a:prstGeom prst="rect">
                <a:avLst/>
              </a:prstGeom>
              <a:effectLst/>
            </p:spPr>
          </p:pic>
          <p:pic>
            <p:nvPicPr>
              <p:cNvPr id="101" name="Graphic 16" descr="Marker with solid fill">
                <a:extLst>
                  <a:ext uri="{FF2B5EF4-FFF2-40B4-BE49-F238E27FC236}">
                    <a16:creationId xmlns:a16="http://schemas.microsoft.com/office/drawing/2014/main" id="{06879544-5C06-4E52-77AB-5D8C24CC96EA}"/>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5138129" y="4950724"/>
                <a:ext cx="398251" cy="398250"/>
              </a:xfrm>
              <a:prstGeom prst="rect">
                <a:avLst/>
              </a:prstGeom>
              <a:effectLst/>
            </p:spPr>
          </p:pic>
        </p:grpSp>
        <p:pic>
          <p:nvPicPr>
            <p:cNvPr id="87" name="Graphic 16" descr="Marker with solid fill">
              <a:extLst>
                <a:ext uri="{FF2B5EF4-FFF2-40B4-BE49-F238E27FC236}">
                  <a16:creationId xmlns:a16="http://schemas.microsoft.com/office/drawing/2014/main" id="{F30D2D1C-72CD-51E2-29D4-A402FE57C68F}"/>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4846926" y="3299363"/>
              <a:ext cx="398251" cy="398250"/>
            </a:xfrm>
            <a:prstGeom prst="rect">
              <a:avLst/>
            </a:prstGeom>
            <a:effectLst/>
          </p:spPr>
        </p:pic>
        <p:pic>
          <p:nvPicPr>
            <p:cNvPr id="97" name="Graphic 16" descr="Marker with solid fill">
              <a:extLst>
                <a:ext uri="{FF2B5EF4-FFF2-40B4-BE49-F238E27FC236}">
                  <a16:creationId xmlns:a16="http://schemas.microsoft.com/office/drawing/2014/main" id="{06C9F57D-3076-30FE-402F-46B9A0FC94CA}"/>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5131415" y="5539104"/>
              <a:ext cx="398251" cy="398250"/>
            </a:xfrm>
            <a:prstGeom prst="rect">
              <a:avLst/>
            </a:prstGeom>
            <a:effectLst/>
          </p:spPr>
        </p:pic>
        <p:pic>
          <p:nvPicPr>
            <p:cNvPr id="100" name="Graphic 16" descr="Marker with solid fill">
              <a:extLst>
                <a:ext uri="{FF2B5EF4-FFF2-40B4-BE49-F238E27FC236}">
                  <a16:creationId xmlns:a16="http://schemas.microsoft.com/office/drawing/2014/main" id="{B950ED83-F55C-5BFC-E380-0E116B2C1A76}"/>
                </a:ext>
              </a:extLst>
            </p:cNvPr>
            <p:cNvPicPr>
              <a:picLocks noChangeAspect="1"/>
            </p:cNvPicPr>
            <p:nvPr/>
          </p:nvPicPr>
          <p:blipFill>
            <a:blip r:embed="rId22" cstate="screen">
              <a:extLst>
                <a:ext uri="{28A0092B-C50C-407E-A947-70E740481C1C}">
                  <a14:useLocalDpi xmlns:a14="http://schemas.microsoft.com/office/drawing/2010/main"/>
                </a:ext>
                <a:ext uri="{96DAC541-7B7A-43D3-8B79-37D633B846F1}">
                  <asvg:svgBlip xmlns:asvg="http://schemas.microsoft.com/office/drawing/2016/SVG/main" r:embed="rId23"/>
                </a:ext>
              </a:extLst>
            </a:blip>
            <a:stretch>
              <a:fillRect/>
            </a:stretch>
          </p:blipFill>
          <p:spPr>
            <a:xfrm>
              <a:off x="5006214" y="4630269"/>
              <a:ext cx="398251" cy="398250"/>
            </a:xfrm>
            <a:prstGeom prst="rect">
              <a:avLst/>
            </a:prstGeom>
            <a:effectLst/>
          </p:spPr>
        </p:pic>
      </p:grpSp>
      <p:sp>
        <p:nvSpPr>
          <p:cNvPr id="2" name="Titel 1">
            <a:extLst>
              <a:ext uri="{FF2B5EF4-FFF2-40B4-BE49-F238E27FC236}">
                <a16:creationId xmlns:a16="http://schemas.microsoft.com/office/drawing/2014/main" id="{A3000CFC-6616-DF7E-B707-6075325937BC}"/>
              </a:ext>
            </a:extLst>
          </p:cNvPr>
          <p:cNvSpPr>
            <a:spLocks noGrp="1"/>
          </p:cNvSpPr>
          <p:nvPr>
            <p:ph type="title"/>
          </p:nvPr>
        </p:nvSpPr>
        <p:spPr/>
        <p:txBody>
          <a:bodyPr/>
          <a:lstStyle/>
          <a:p>
            <a:r>
              <a:rPr lang="de-DE" err="1"/>
              <a:t>Our</a:t>
            </a:r>
            <a:r>
              <a:rPr lang="de-DE"/>
              <a:t> </a:t>
            </a:r>
            <a:r>
              <a:rPr lang="de-DE" err="1"/>
              <a:t>projects</a:t>
            </a:r>
            <a:r>
              <a:rPr lang="de-DE"/>
              <a:t> </a:t>
            </a:r>
            <a:r>
              <a:rPr lang="de-DE" err="1"/>
              <a:t>within</a:t>
            </a:r>
            <a:r>
              <a:rPr lang="de-DE"/>
              <a:t> Germany</a:t>
            </a:r>
          </a:p>
        </p:txBody>
      </p:sp>
      <p:sp>
        <p:nvSpPr>
          <p:cNvPr id="4" name="Foliennummernplatzhalter 3">
            <a:extLst>
              <a:ext uri="{FF2B5EF4-FFF2-40B4-BE49-F238E27FC236}">
                <a16:creationId xmlns:a16="http://schemas.microsoft.com/office/drawing/2014/main" id="{4570281F-D6E1-1597-8281-A7EF221C509B}"/>
              </a:ext>
            </a:extLst>
          </p:cNvPr>
          <p:cNvSpPr>
            <a:spLocks noGrp="1"/>
          </p:cNvSpPr>
          <p:nvPr>
            <p:ph type="sldNum" sz="quarter" idx="12"/>
          </p:nvPr>
        </p:nvSpPr>
        <p:spPr/>
        <p:txBody>
          <a:bodyPr/>
          <a:lstStyle/>
          <a:p>
            <a:fld id="{92856411-09AC-47D4-94EF-27DE10819023}" type="slidenum">
              <a:rPr lang="de-DE" smtClean="0"/>
              <a:pPr/>
              <a:t>6</a:t>
            </a:fld>
            <a:endParaRPr lang="de-DE"/>
          </a:p>
        </p:txBody>
      </p:sp>
      <p:sp>
        <p:nvSpPr>
          <p:cNvPr id="41" name="Rechteck 40">
            <a:extLst>
              <a:ext uri="{FF2B5EF4-FFF2-40B4-BE49-F238E27FC236}">
                <a16:creationId xmlns:a16="http://schemas.microsoft.com/office/drawing/2014/main" id="{285106AD-32A2-3F42-F045-056C07DA6D41}"/>
              </a:ext>
            </a:extLst>
          </p:cNvPr>
          <p:cNvSpPr/>
          <p:nvPr/>
        </p:nvSpPr>
        <p:spPr>
          <a:xfrm>
            <a:off x="8219797" y="1723022"/>
            <a:ext cx="3627438" cy="41203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nSpc>
                <a:spcPct val="200000"/>
              </a:lnSpc>
            </a:pPr>
            <a:r>
              <a:rPr lang="de-DE" sz="1000">
                <a:solidFill>
                  <a:schemeClr val="accent1"/>
                </a:solidFill>
              </a:rPr>
              <a:t>Juwi 1 Schmölln | 2,9 MW/ 3 MWh</a:t>
            </a:r>
          </a:p>
          <a:p>
            <a:pPr>
              <a:lnSpc>
                <a:spcPct val="200000"/>
              </a:lnSpc>
            </a:pPr>
            <a:r>
              <a:rPr lang="de-DE" sz="1000">
                <a:solidFill>
                  <a:schemeClr val="accent1"/>
                </a:solidFill>
              </a:rPr>
              <a:t>Siemens </a:t>
            </a:r>
            <a:r>
              <a:rPr lang="de-DE" sz="1000" err="1">
                <a:solidFill>
                  <a:schemeClr val="accent1"/>
                </a:solidFill>
              </a:rPr>
              <a:t>Fluence</a:t>
            </a:r>
            <a:r>
              <a:rPr lang="de-DE" sz="1000">
                <a:solidFill>
                  <a:schemeClr val="accent1"/>
                </a:solidFill>
              </a:rPr>
              <a:t> </a:t>
            </a:r>
            <a:r>
              <a:rPr lang="de-DE" sz="1000" err="1">
                <a:solidFill>
                  <a:schemeClr val="accent1"/>
                </a:solidFill>
              </a:rPr>
              <a:t>Wölkisch</a:t>
            </a:r>
            <a:r>
              <a:rPr lang="de-DE" sz="1000">
                <a:solidFill>
                  <a:schemeClr val="accent1"/>
                </a:solidFill>
              </a:rPr>
              <a:t> | 4,8 MW/ 5,2 MWh</a:t>
            </a:r>
          </a:p>
          <a:p>
            <a:pPr>
              <a:lnSpc>
                <a:spcPct val="200000"/>
              </a:lnSpc>
            </a:pPr>
            <a:r>
              <a:rPr lang="de-DE" sz="1000">
                <a:solidFill>
                  <a:schemeClr val="accent1"/>
                </a:solidFill>
              </a:rPr>
              <a:t>Frankfurt Energy </a:t>
            </a:r>
            <a:r>
              <a:rPr lang="de-DE" sz="1000" err="1">
                <a:solidFill>
                  <a:schemeClr val="accent1"/>
                </a:solidFill>
              </a:rPr>
              <a:t>Großenh</a:t>
            </a:r>
            <a:r>
              <a:rPr lang="de-DE" sz="1000">
                <a:solidFill>
                  <a:schemeClr val="accent1"/>
                </a:solidFill>
              </a:rPr>
              <a:t>. | 1,5 MW/ 1,6 MWh</a:t>
            </a:r>
          </a:p>
          <a:p>
            <a:pPr>
              <a:lnSpc>
                <a:spcPct val="200000"/>
              </a:lnSpc>
            </a:pPr>
            <a:r>
              <a:rPr lang="de-DE" sz="1000">
                <a:solidFill>
                  <a:schemeClr val="accent1"/>
                </a:solidFill>
              </a:rPr>
              <a:t>SMAREG 9 Freiberg |24 MW/ 24 MWh</a:t>
            </a:r>
          </a:p>
          <a:p>
            <a:pPr>
              <a:lnSpc>
                <a:spcPct val="200000"/>
              </a:lnSpc>
            </a:pPr>
            <a:r>
              <a:rPr lang="de-DE" sz="1000">
                <a:solidFill>
                  <a:schemeClr val="accent1"/>
                </a:solidFill>
              </a:rPr>
              <a:t>SMAREG 3 Eisfeld | 12 MW/ 12 MWh</a:t>
            </a:r>
          </a:p>
          <a:p>
            <a:pPr>
              <a:lnSpc>
                <a:spcPct val="200000"/>
              </a:lnSpc>
            </a:pPr>
            <a:r>
              <a:rPr lang="de-DE" sz="1000">
                <a:solidFill>
                  <a:schemeClr val="accent1"/>
                </a:solidFill>
              </a:rPr>
              <a:t>SMAREG 4 Wartburgspeicher Eisenach | 60 MW/ 67 MWh</a:t>
            </a:r>
          </a:p>
          <a:p>
            <a:pPr>
              <a:lnSpc>
                <a:spcPct val="200000"/>
              </a:lnSpc>
            </a:pPr>
            <a:r>
              <a:rPr lang="de-DE" sz="1000">
                <a:solidFill>
                  <a:schemeClr val="accent1"/>
                </a:solidFill>
              </a:rPr>
              <a:t>SMAREG 5 Hildburghausen | 12 MW/ 13,6 MWh</a:t>
            </a:r>
          </a:p>
          <a:p>
            <a:pPr>
              <a:lnSpc>
                <a:spcPct val="200000"/>
              </a:lnSpc>
            </a:pPr>
            <a:r>
              <a:rPr lang="de-DE" sz="1000">
                <a:solidFill>
                  <a:schemeClr val="accent1"/>
                </a:solidFill>
              </a:rPr>
              <a:t>Speicher Petersaurach | 1,1 MW/ 1,4 MWh</a:t>
            </a:r>
          </a:p>
          <a:p>
            <a:pPr>
              <a:lnSpc>
                <a:spcPct val="200000"/>
              </a:lnSpc>
            </a:pPr>
            <a:r>
              <a:rPr lang="de-DE" sz="1000">
                <a:solidFill>
                  <a:schemeClr val="accent1"/>
                </a:solidFill>
              </a:rPr>
              <a:t>Speicher Freyung | 0,6 MW/ 1,2 MWh</a:t>
            </a:r>
          </a:p>
          <a:p>
            <a:pPr>
              <a:lnSpc>
                <a:spcPct val="200000"/>
              </a:lnSpc>
            </a:pPr>
            <a:r>
              <a:rPr lang="de-DE" sz="1000">
                <a:solidFill>
                  <a:schemeClr val="accent1"/>
                </a:solidFill>
              </a:rPr>
              <a:t>SP Garching | 1,4 MW/ 1,2 MWh</a:t>
            </a:r>
          </a:p>
          <a:p>
            <a:pPr>
              <a:lnSpc>
                <a:spcPct val="200000"/>
              </a:lnSpc>
            </a:pPr>
            <a:r>
              <a:rPr lang="de-DE" sz="1000" err="1">
                <a:solidFill>
                  <a:schemeClr val="accent1"/>
                </a:solidFill>
              </a:rPr>
              <a:t>Greenrock</a:t>
            </a:r>
            <a:r>
              <a:rPr lang="de-DE" sz="1000">
                <a:solidFill>
                  <a:schemeClr val="accent1"/>
                </a:solidFill>
              </a:rPr>
              <a:t> Trostberg | 1,2 MW/ 1,5 MWh</a:t>
            </a:r>
          </a:p>
          <a:p>
            <a:pPr algn="ctr"/>
            <a:endParaRPr lang="de-DE" sz="900">
              <a:solidFill>
                <a:schemeClr val="accent1"/>
              </a:solidFill>
            </a:endParaRPr>
          </a:p>
          <a:p>
            <a:pPr algn="ctr"/>
            <a:endParaRPr lang="de-DE" sz="900">
              <a:solidFill>
                <a:schemeClr val="accent1"/>
              </a:solidFill>
            </a:endParaRPr>
          </a:p>
          <a:p>
            <a:pPr algn="ctr"/>
            <a:endParaRPr lang="de-DE" sz="900">
              <a:solidFill>
                <a:schemeClr val="accent1"/>
              </a:solidFill>
            </a:endParaRPr>
          </a:p>
          <a:p>
            <a:pPr algn="ctr"/>
            <a:endParaRPr lang="de-DE" sz="900">
              <a:solidFill>
                <a:schemeClr val="accent1"/>
              </a:solidFill>
            </a:endParaRPr>
          </a:p>
          <a:p>
            <a:pPr algn="ctr"/>
            <a:endParaRPr lang="de-DE" sz="900">
              <a:solidFill>
                <a:schemeClr val="accent1"/>
              </a:solidFill>
            </a:endParaRPr>
          </a:p>
        </p:txBody>
      </p:sp>
      <p:sp>
        <p:nvSpPr>
          <p:cNvPr id="105" name="Rechteck: abgerundete Ecken 104">
            <a:extLst>
              <a:ext uri="{FF2B5EF4-FFF2-40B4-BE49-F238E27FC236}">
                <a16:creationId xmlns:a16="http://schemas.microsoft.com/office/drawing/2014/main" id="{1BD6520C-94DB-D3AA-0350-A7449F22A94B}"/>
              </a:ext>
            </a:extLst>
          </p:cNvPr>
          <p:cNvSpPr/>
          <p:nvPr/>
        </p:nvSpPr>
        <p:spPr>
          <a:xfrm>
            <a:off x="344766" y="1355992"/>
            <a:ext cx="1345973" cy="680222"/>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spcAft>
                <a:spcPts val="600"/>
              </a:spcAft>
            </a:pPr>
            <a:r>
              <a:rPr lang="de-DE" sz="1400" b="1">
                <a:solidFill>
                  <a:schemeClr val="accent1"/>
                </a:solidFill>
              </a:rPr>
              <a:t>In Betrieb</a:t>
            </a:r>
          </a:p>
          <a:p>
            <a:pPr>
              <a:spcAft>
                <a:spcPts val="600"/>
              </a:spcAft>
            </a:pPr>
            <a:r>
              <a:rPr lang="de-DE" sz="1400" b="1">
                <a:solidFill>
                  <a:schemeClr val="accent1"/>
                </a:solidFill>
              </a:rPr>
              <a:t>Im Bau</a:t>
            </a:r>
          </a:p>
        </p:txBody>
      </p:sp>
      <p:pic>
        <p:nvPicPr>
          <p:cNvPr id="106" name="Graphic 16" descr="Marker with solid fill">
            <a:extLst>
              <a:ext uri="{FF2B5EF4-FFF2-40B4-BE49-F238E27FC236}">
                <a16:creationId xmlns:a16="http://schemas.microsoft.com/office/drawing/2014/main" id="{9310D626-10DE-BB3F-CB0C-80F70E898DBD}"/>
              </a:ext>
            </a:extLst>
          </p:cNvPr>
          <p:cNvPicPr>
            <a:picLocks noChangeAspect="1"/>
          </p:cNvPicPr>
          <p:nvPr/>
        </p:nvPicPr>
        <p:blipFill>
          <a:blip r:embed="rId22" cstate="screen">
            <a:extLst>
              <a:ext uri="{28A0092B-C50C-407E-A947-70E740481C1C}">
                <a14:useLocalDpi xmlns:a14="http://schemas.microsoft.com/office/drawing/2010/main"/>
              </a:ext>
              <a:ext uri="{96DAC541-7B7A-43D3-8B79-37D633B846F1}">
                <asvg:svgBlip xmlns:asvg="http://schemas.microsoft.com/office/drawing/2016/SVG/main" r:embed="rId29"/>
              </a:ext>
            </a:extLst>
          </a:blip>
          <a:stretch>
            <a:fillRect/>
          </a:stretch>
        </p:blipFill>
        <p:spPr>
          <a:xfrm>
            <a:off x="1199941" y="1642908"/>
            <a:ext cx="398251" cy="398250"/>
          </a:xfrm>
          <a:prstGeom prst="rect">
            <a:avLst/>
          </a:prstGeom>
        </p:spPr>
      </p:pic>
      <p:pic>
        <p:nvPicPr>
          <p:cNvPr id="107" name="Graphic 16" descr="Marker with solid fill">
            <a:extLst>
              <a:ext uri="{FF2B5EF4-FFF2-40B4-BE49-F238E27FC236}">
                <a16:creationId xmlns:a16="http://schemas.microsoft.com/office/drawing/2014/main" id="{B00916C8-F34F-6B8C-C45D-206019A728F2}"/>
              </a:ext>
            </a:extLst>
          </p:cNvPr>
          <p:cNvPicPr>
            <a:picLocks noChangeAspect="1"/>
          </p:cNvPicPr>
          <p:nvPr/>
        </p:nvPicPr>
        <p:blipFill>
          <a:blip r:embed="rId20" cstate="screen">
            <a:extLst>
              <a:ext uri="{28A0092B-C50C-407E-A947-70E740481C1C}">
                <a14:useLocalDpi xmlns:a14="http://schemas.microsoft.com/office/drawing/2010/main"/>
              </a:ext>
              <a:ext uri="{96DAC541-7B7A-43D3-8B79-37D633B846F1}">
                <asvg:svgBlip xmlns:asvg="http://schemas.microsoft.com/office/drawing/2016/SVG/main" r:embed="rId21"/>
              </a:ext>
            </a:extLst>
          </a:blip>
          <a:stretch>
            <a:fillRect/>
          </a:stretch>
        </p:blipFill>
        <p:spPr>
          <a:xfrm>
            <a:off x="1199696" y="1348537"/>
            <a:ext cx="398251" cy="398250"/>
          </a:xfrm>
          <a:prstGeom prst="rect">
            <a:avLst/>
          </a:prstGeom>
          <a:effectLst/>
        </p:spPr>
      </p:pic>
      <p:grpSp>
        <p:nvGrpSpPr>
          <p:cNvPr id="259" name="Gruppieren 258">
            <a:extLst>
              <a:ext uri="{FF2B5EF4-FFF2-40B4-BE49-F238E27FC236}">
                <a16:creationId xmlns:a16="http://schemas.microsoft.com/office/drawing/2014/main" id="{5A1F34EE-7402-B774-F06A-D8DADEFDA734}"/>
              </a:ext>
            </a:extLst>
          </p:cNvPr>
          <p:cNvGrpSpPr/>
          <p:nvPr/>
        </p:nvGrpSpPr>
        <p:grpSpPr>
          <a:xfrm>
            <a:off x="4080565" y="1930362"/>
            <a:ext cx="4242341" cy="4155134"/>
            <a:chOff x="4080565" y="1930362"/>
            <a:chExt cx="4242341" cy="4155134"/>
          </a:xfrm>
        </p:grpSpPr>
        <p:cxnSp>
          <p:nvCxnSpPr>
            <p:cNvPr id="117" name="Verbinder: gewinkelt 116">
              <a:extLst>
                <a:ext uri="{FF2B5EF4-FFF2-40B4-BE49-F238E27FC236}">
                  <a16:creationId xmlns:a16="http://schemas.microsoft.com/office/drawing/2014/main" id="{DBAAA0C2-F79E-163E-AFAC-FF17E065956D}"/>
                </a:ext>
              </a:extLst>
            </p:cNvPr>
            <p:cNvCxnSpPr>
              <a:cxnSpLocks/>
              <a:stCxn id="40" idx="0"/>
            </p:cNvCxnSpPr>
            <p:nvPr/>
          </p:nvCxnSpPr>
          <p:spPr>
            <a:xfrm rot="16200000" flipH="1">
              <a:off x="7820032" y="1443640"/>
              <a:ext cx="16152" cy="989596"/>
            </a:xfrm>
            <a:prstGeom prst="bentConnector4">
              <a:avLst>
                <a:gd name="adj1" fmla="val -837630"/>
                <a:gd name="adj2" fmla="val 60061"/>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19" name="Verbinder: gewinkelt 118">
              <a:extLst>
                <a:ext uri="{FF2B5EF4-FFF2-40B4-BE49-F238E27FC236}">
                  <a16:creationId xmlns:a16="http://schemas.microsoft.com/office/drawing/2014/main" id="{32D85E76-8447-9D62-5A1F-A7F0BA028995}"/>
                </a:ext>
              </a:extLst>
            </p:cNvPr>
            <p:cNvCxnSpPr>
              <a:cxnSpLocks/>
              <a:stCxn id="85" idx="0"/>
            </p:cNvCxnSpPr>
            <p:nvPr/>
          </p:nvCxnSpPr>
          <p:spPr>
            <a:xfrm rot="16200000" flipV="1">
              <a:off x="4995744" y="1271941"/>
              <a:ext cx="675073" cy="2483676"/>
            </a:xfrm>
            <a:prstGeom prst="bentConnector2">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0" name="Verbinder: gewinkelt 119">
              <a:extLst>
                <a:ext uri="{FF2B5EF4-FFF2-40B4-BE49-F238E27FC236}">
                  <a16:creationId xmlns:a16="http://schemas.microsoft.com/office/drawing/2014/main" id="{79462407-4902-5199-BCC6-A0D8135CBBD8}"/>
                </a:ext>
              </a:extLst>
            </p:cNvPr>
            <p:cNvCxnSpPr>
              <a:cxnSpLocks/>
              <a:stCxn id="42" idx="0"/>
            </p:cNvCxnSpPr>
            <p:nvPr/>
          </p:nvCxnSpPr>
          <p:spPr>
            <a:xfrm rot="5400000" flipH="1" flipV="1">
              <a:off x="7044238" y="2270672"/>
              <a:ext cx="1187564" cy="1163554"/>
            </a:xfrm>
            <a:prstGeom prst="bentConnector3">
              <a:avLst>
                <a:gd name="adj1" fmla="val 99599"/>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4" name="Verbinder: gewinkelt 123">
              <a:extLst>
                <a:ext uri="{FF2B5EF4-FFF2-40B4-BE49-F238E27FC236}">
                  <a16:creationId xmlns:a16="http://schemas.microsoft.com/office/drawing/2014/main" id="{A46EC747-D1C6-39F0-0287-E6BAB1447777}"/>
                </a:ext>
              </a:extLst>
            </p:cNvPr>
            <p:cNvCxnSpPr>
              <a:cxnSpLocks/>
              <a:stCxn id="44" idx="0"/>
            </p:cNvCxnSpPr>
            <p:nvPr/>
          </p:nvCxnSpPr>
          <p:spPr>
            <a:xfrm rot="5400000" flipH="1" flipV="1">
              <a:off x="7349366" y="2437768"/>
              <a:ext cx="843536" cy="1050794"/>
            </a:xfrm>
            <a:prstGeom prst="bentConnector2">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8" name="Verbinder: gewinkelt 127">
              <a:extLst>
                <a:ext uri="{FF2B5EF4-FFF2-40B4-BE49-F238E27FC236}">
                  <a16:creationId xmlns:a16="http://schemas.microsoft.com/office/drawing/2014/main" id="{92971F8C-A4D2-A3F5-4FD2-F9D4FF527EE6}"/>
                </a:ext>
              </a:extLst>
            </p:cNvPr>
            <p:cNvCxnSpPr>
              <a:cxnSpLocks/>
            </p:cNvCxnSpPr>
            <p:nvPr/>
          </p:nvCxnSpPr>
          <p:spPr>
            <a:xfrm flipV="1">
              <a:off x="7207768" y="2860416"/>
              <a:ext cx="1096356" cy="1039821"/>
            </a:xfrm>
            <a:prstGeom prst="bentConnector3">
              <a:avLst>
                <a:gd name="adj1" fmla="val 50000"/>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36" name="Verbinder: gewinkelt 135">
              <a:extLst>
                <a:ext uri="{FF2B5EF4-FFF2-40B4-BE49-F238E27FC236}">
                  <a16:creationId xmlns:a16="http://schemas.microsoft.com/office/drawing/2014/main" id="{83E0147E-A597-A2EA-E4D5-3417A15F39BF}"/>
                </a:ext>
              </a:extLst>
            </p:cNvPr>
            <p:cNvCxnSpPr>
              <a:cxnSpLocks/>
            </p:cNvCxnSpPr>
            <p:nvPr/>
          </p:nvCxnSpPr>
          <p:spPr>
            <a:xfrm flipV="1">
              <a:off x="7290769" y="4377485"/>
              <a:ext cx="929027" cy="664513"/>
            </a:xfrm>
            <a:prstGeom prst="bentConnector3">
              <a:avLst>
                <a:gd name="adj1" fmla="val 50000"/>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39" name="Verbinder: gewinkelt 138">
              <a:extLst>
                <a:ext uri="{FF2B5EF4-FFF2-40B4-BE49-F238E27FC236}">
                  <a16:creationId xmlns:a16="http://schemas.microsoft.com/office/drawing/2014/main" id="{84AED2A3-292E-A8CD-D030-70ED8846995D}"/>
                </a:ext>
              </a:extLst>
            </p:cNvPr>
            <p:cNvCxnSpPr>
              <a:cxnSpLocks/>
            </p:cNvCxnSpPr>
            <p:nvPr/>
          </p:nvCxnSpPr>
          <p:spPr>
            <a:xfrm flipV="1">
              <a:off x="6901731" y="4979870"/>
              <a:ext cx="1394801" cy="532226"/>
            </a:xfrm>
            <a:prstGeom prst="bentConnector3">
              <a:avLst>
                <a:gd name="adj1" fmla="val 73413"/>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2" name="Verbinder: gewinkelt 141">
              <a:extLst>
                <a:ext uri="{FF2B5EF4-FFF2-40B4-BE49-F238E27FC236}">
                  <a16:creationId xmlns:a16="http://schemas.microsoft.com/office/drawing/2014/main" id="{2C58440B-2F4F-ABE9-A8AA-8EB76B25798E}"/>
                </a:ext>
              </a:extLst>
            </p:cNvPr>
            <p:cNvCxnSpPr>
              <a:cxnSpLocks/>
            </p:cNvCxnSpPr>
            <p:nvPr/>
          </p:nvCxnSpPr>
          <p:spPr>
            <a:xfrm flipV="1">
              <a:off x="6670597" y="4665675"/>
              <a:ext cx="1625935" cy="598512"/>
            </a:xfrm>
            <a:prstGeom prst="bentConnector3">
              <a:avLst>
                <a:gd name="adj1" fmla="val 70085"/>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46" name="Verbinder: gewinkelt 145">
              <a:extLst>
                <a:ext uri="{FF2B5EF4-FFF2-40B4-BE49-F238E27FC236}">
                  <a16:creationId xmlns:a16="http://schemas.microsoft.com/office/drawing/2014/main" id="{F57A00FD-43BE-2D15-C6EC-7A99F6B28A7A}"/>
                </a:ext>
              </a:extLst>
            </p:cNvPr>
            <p:cNvCxnSpPr>
              <a:cxnSpLocks/>
            </p:cNvCxnSpPr>
            <p:nvPr/>
          </p:nvCxnSpPr>
          <p:spPr>
            <a:xfrm flipV="1">
              <a:off x="6398425" y="4089614"/>
              <a:ext cx="1905699" cy="470944"/>
            </a:xfrm>
            <a:prstGeom prst="bentConnector3">
              <a:avLst>
                <a:gd name="adj1" fmla="val 50000"/>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51" name="Verbinder: gewinkelt 150">
              <a:extLst>
                <a:ext uri="{FF2B5EF4-FFF2-40B4-BE49-F238E27FC236}">
                  <a16:creationId xmlns:a16="http://schemas.microsoft.com/office/drawing/2014/main" id="{2CC1A035-48E3-13DC-82DE-52DAD767EDBB}"/>
                </a:ext>
              </a:extLst>
            </p:cNvPr>
            <p:cNvCxnSpPr>
              <a:cxnSpLocks/>
              <a:stCxn id="103" idx="1"/>
            </p:cNvCxnSpPr>
            <p:nvPr/>
          </p:nvCxnSpPr>
          <p:spPr>
            <a:xfrm rot="10800000">
              <a:off x="4095859" y="4005290"/>
              <a:ext cx="1276979" cy="748225"/>
            </a:xfrm>
            <a:prstGeom prst="bentConnector3">
              <a:avLst>
                <a:gd name="adj1" fmla="val 55470"/>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55" name="Verbinder: gewinkelt 154">
              <a:extLst>
                <a:ext uri="{FF2B5EF4-FFF2-40B4-BE49-F238E27FC236}">
                  <a16:creationId xmlns:a16="http://schemas.microsoft.com/office/drawing/2014/main" id="{8003C3D3-95FA-176D-A1E0-7E907307095E}"/>
                </a:ext>
              </a:extLst>
            </p:cNvPr>
            <p:cNvCxnSpPr>
              <a:cxnSpLocks/>
            </p:cNvCxnSpPr>
            <p:nvPr/>
          </p:nvCxnSpPr>
          <p:spPr>
            <a:xfrm rot="10800000">
              <a:off x="4129101" y="5625965"/>
              <a:ext cx="1720840" cy="152744"/>
            </a:xfrm>
            <a:prstGeom prst="bentConnector3">
              <a:avLst>
                <a:gd name="adj1" fmla="val 50000"/>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58" name="Verbinder: gewinkelt 157">
              <a:extLst>
                <a:ext uri="{FF2B5EF4-FFF2-40B4-BE49-F238E27FC236}">
                  <a16:creationId xmlns:a16="http://schemas.microsoft.com/office/drawing/2014/main" id="{551AC38E-C088-5778-653D-E66018376DC5}"/>
                </a:ext>
              </a:extLst>
            </p:cNvPr>
            <p:cNvCxnSpPr>
              <a:cxnSpLocks/>
            </p:cNvCxnSpPr>
            <p:nvPr/>
          </p:nvCxnSpPr>
          <p:spPr>
            <a:xfrm rot="10800000">
              <a:off x="4132857" y="5838687"/>
              <a:ext cx="1980000" cy="96189"/>
            </a:xfrm>
            <a:prstGeom prst="bentConnector3">
              <a:avLst>
                <a:gd name="adj1" fmla="val 50000"/>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68" name="Verbinder: gewinkelt 167">
              <a:extLst>
                <a:ext uri="{FF2B5EF4-FFF2-40B4-BE49-F238E27FC236}">
                  <a16:creationId xmlns:a16="http://schemas.microsoft.com/office/drawing/2014/main" id="{20A610C0-3206-3D30-0465-E35821C613E5}"/>
                </a:ext>
              </a:extLst>
            </p:cNvPr>
            <p:cNvCxnSpPr>
              <a:cxnSpLocks/>
              <a:stCxn id="97" idx="2"/>
            </p:cNvCxnSpPr>
            <p:nvPr/>
          </p:nvCxnSpPr>
          <p:spPr>
            <a:xfrm rot="5400000">
              <a:off x="5113196" y="4951496"/>
              <a:ext cx="144000" cy="2124000"/>
            </a:xfrm>
            <a:prstGeom prst="bentConnector2">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71" name="Verbinder: gewinkelt 170">
              <a:extLst>
                <a:ext uri="{FF2B5EF4-FFF2-40B4-BE49-F238E27FC236}">
                  <a16:creationId xmlns:a16="http://schemas.microsoft.com/office/drawing/2014/main" id="{532D6AEC-888F-D0E8-7079-0805A1423BB7}"/>
                </a:ext>
              </a:extLst>
            </p:cNvPr>
            <p:cNvCxnSpPr>
              <a:cxnSpLocks/>
              <a:stCxn id="96" idx="1"/>
            </p:cNvCxnSpPr>
            <p:nvPr/>
          </p:nvCxnSpPr>
          <p:spPr>
            <a:xfrm rot="10800000">
              <a:off x="4124666" y="4928601"/>
              <a:ext cx="2088000" cy="503782"/>
            </a:xfrm>
            <a:prstGeom prst="bentConnector3">
              <a:avLst>
                <a:gd name="adj1" fmla="val 96359"/>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1" name="Verbinder: gewinkelt 190">
              <a:extLst>
                <a:ext uri="{FF2B5EF4-FFF2-40B4-BE49-F238E27FC236}">
                  <a16:creationId xmlns:a16="http://schemas.microsoft.com/office/drawing/2014/main" id="{B61B3C41-82F7-049D-0947-663C34BE382E}"/>
                </a:ext>
              </a:extLst>
            </p:cNvPr>
            <p:cNvCxnSpPr>
              <a:cxnSpLocks/>
            </p:cNvCxnSpPr>
            <p:nvPr/>
          </p:nvCxnSpPr>
          <p:spPr>
            <a:xfrm rot="10800000">
              <a:off x="4109459" y="4464837"/>
              <a:ext cx="2144450" cy="512042"/>
            </a:xfrm>
            <a:prstGeom prst="bentConnector3">
              <a:avLst>
                <a:gd name="adj1" fmla="val 85237"/>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4" name="Verbinder: gewinkelt 193">
              <a:extLst>
                <a:ext uri="{FF2B5EF4-FFF2-40B4-BE49-F238E27FC236}">
                  <a16:creationId xmlns:a16="http://schemas.microsoft.com/office/drawing/2014/main" id="{16B5AD22-E87C-3C2E-C183-0E41841156DA}"/>
                </a:ext>
              </a:extLst>
            </p:cNvPr>
            <p:cNvCxnSpPr>
              <a:cxnSpLocks/>
              <a:stCxn id="100" idx="1"/>
            </p:cNvCxnSpPr>
            <p:nvPr/>
          </p:nvCxnSpPr>
          <p:spPr>
            <a:xfrm rot="10800000">
              <a:off x="4086869" y="4252950"/>
              <a:ext cx="1836000" cy="580587"/>
            </a:xfrm>
            <a:prstGeom prst="bentConnector3">
              <a:avLst>
                <a:gd name="adj1" fmla="val 74216"/>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7" name="Verbinder: gewinkelt 196">
              <a:extLst>
                <a:ext uri="{FF2B5EF4-FFF2-40B4-BE49-F238E27FC236}">
                  <a16:creationId xmlns:a16="http://schemas.microsoft.com/office/drawing/2014/main" id="{77F42F0F-F75A-19B5-D426-36CE6EBFAD4B}"/>
                </a:ext>
              </a:extLst>
            </p:cNvPr>
            <p:cNvCxnSpPr>
              <a:cxnSpLocks/>
            </p:cNvCxnSpPr>
            <p:nvPr/>
          </p:nvCxnSpPr>
          <p:spPr>
            <a:xfrm rot="16200000" flipV="1">
              <a:off x="4632050" y="1859812"/>
              <a:ext cx="648000" cy="1728000"/>
            </a:xfrm>
            <a:prstGeom prst="bentConnector2">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99" name="Verbinder: gewinkelt 198">
              <a:extLst>
                <a:ext uri="{FF2B5EF4-FFF2-40B4-BE49-F238E27FC236}">
                  <a16:creationId xmlns:a16="http://schemas.microsoft.com/office/drawing/2014/main" id="{D037BF97-D83A-A328-7A8D-DC7BD20E60F4}"/>
                </a:ext>
              </a:extLst>
            </p:cNvPr>
            <p:cNvCxnSpPr>
              <a:cxnSpLocks/>
              <a:stCxn id="87" idx="1"/>
            </p:cNvCxnSpPr>
            <p:nvPr/>
          </p:nvCxnSpPr>
          <p:spPr>
            <a:xfrm rot="10800000">
              <a:off x="4080565" y="2668610"/>
              <a:ext cx="1683016" cy="834020"/>
            </a:xfrm>
            <a:prstGeom prst="bentConnector3">
              <a:avLst>
                <a:gd name="adj1" fmla="val 43586"/>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01" name="Verbinder: gewinkelt 200">
              <a:extLst>
                <a:ext uri="{FF2B5EF4-FFF2-40B4-BE49-F238E27FC236}">
                  <a16:creationId xmlns:a16="http://schemas.microsoft.com/office/drawing/2014/main" id="{73D91C7B-A99A-31CA-9157-D4C738AB7AC7}"/>
                </a:ext>
              </a:extLst>
            </p:cNvPr>
            <p:cNvCxnSpPr>
              <a:cxnSpLocks/>
              <a:stCxn id="88" idx="1"/>
            </p:cNvCxnSpPr>
            <p:nvPr/>
          </p:nvCxnSpPr>
          <p:spPr>
            <a:xfrm rot="10800000">
              <a:off x="4083231" y="2858506"/>
              <a:ext cx="1786409" cy="900259"/>
            </a:xfrm>
            <a:prstGeom prst="bentConnector3">
              <a:avLst>
                <a:gd name="adj1" fmla="val 51792"/>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05" name="Verbinder: gewinkelt 204">
              <a:extLst>
                <a:ext uri="{FF2B5EF4-FFF2-40B4-BE49-F238E27FC236}">
                  <a16:creationId xmlns:a16="http://schemas.microsoft.com/office/drawing/2014/main" id="{8FFF9AB5-791C-9E17-EECC-83E6431CF787}"/>
                </a:ext>
              </a:extLst>
            </p:cNvPr>
            <p:cNvCxnSpPr>
              <a:cxnSpLocks/>
            </p:cNvCxnSpPr>
            <p:nvPr/>
          </p:nvCxnSpPr>
          <p:spPr>
            <a:xfrm rot="10800000">
              <a:off x="4084905" y="3346689"/>
              <a:ext cx="1169475" cy="691580"/>
            </a:xfrm>
            <a:prstGeom prst="bentConnector3">
              <a:avLst>
                <a:gd name="adj1" fmla="val 35251"/>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218" name="Gruppieren 217">
              <a:extLst>
                <a:ext uri="{FF2B5EF4-FFF2-40B4-BE49-F238E27FC236}">
                  <a16:creationId xmlns:a16="http://schemas.microsoft.com/office/drawing/2014/main" id="{BA3F9C6E-C7D3-C397-7BC1-24532F9235C6}"/>
                </a:ext>
              </a:extLst>
            </p:cNvPr>
            <p:cNvGrpSpPr/>
            <p:nvPr/>
          </p:nvGrpSpPr>
          <p:grpSpPr>
            <a:xfrm>
              <a:off x="8121514" y="3103829"/>
              <a:ext cx="175018" cy="720840"/>
              <a:chOff x="8052318" y="3085620"/>
              <a:chExt cx="175018" cy="720840"/>
            </a:xfrm>
          </p:grpSpPr>
          <p:cxnSp>
            <p:nvCxnSpPr>
              <p:cNvPr id="212" name="Gerader Verbinder 211">
                <a:extLst>
                  <a:ext uri="{FF2B5EF4-FFF2-40B4-BE49-F238E27FC236}">
                    <a16:creationId xmlns:a16="http://schemas.microsoft.com/office/drawing/2014/main" id="{C33A796B-B477-6414-E7E8-E324AE0EC137}"/>
                  </a:ext>
                </a:extLst>
              </p:cNvPr>
              <p:cNvCxnSpPr>
                <a:cxnSpLocks/>
              </p:cNvCxnSpPr>
              <p:nvPr/>
            </p:nvCxnSpPr>
            <p:spPr>
              <a:xfrm>
                <a:off x="8052318" y="3085620"/>
                <a:ext cx="167478"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4" name="Gerader Verbinder 213">
                <a:extLst>
                  <a:ext uri="{FF2B5EF4-FFF2-40B4-BE49-F238E27FC236}">
                    <a16:creationId xmlns:a16="http://schemas.microsoft.com/office/drawing/2014/main" id="{54C8BD7A-0FB4-5669-FF38-70472A7DA24D}"/>
                  </a:ext>
                </a:extLst>
              </p:cNvPr>
              <p:cNvCxnSpPr>
                <a:cxnSpLocks/>
              </p:cNvCxnSpPr>
              <p:nvPr/>
            </p:nvCxnSpPr>
            <p:spPr>
              <a:xfrm>
                <a:off x="8052318" y="3085620"/>
                <a:ext cx="7540" cy="720542"/>
              </a:xfrm>
              <a:prstGeom prst="line">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17" name="Gerader Verbinder 216">
                <a:extLst>
                  <a:ext uri="{FF2B5EF4-FFF2-40B4-BE49-F238E27FC236}">
                    <a16:creationId xmlns:a16="http://schemas.microsoft.com/office/drawing/2014/main" id="{079604D7-1956-3F1D-6659-5790BB099277}"/>
                  </a:ext>
                </a:extLst>
              </p:cNvPr>
              <p:cNvCxnSpPr>
                <a:cxnSpLocks/>
              </p:cNvCxnSpPr>
              <p:nvPr/>
            </p:nvCxnSpPr>
            <p:spPr>
              <a:xfrm>
                <a:off x="8059858" y="3806460"/>
                <a:ext cx="167478"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cxnSp>
          <p:nvCxnSpPr>
            <p:cNvPr id="219" name="Verbinder: gewinkelt 218">
              <a:extLst>
                <a:ext uri="{FF2B5EF4-FFF2-40B4-BE49-F238E27FC236}">
                  <a16:creationId xmlns:a16="http://schemas.microsoft.com/office/drawing/2014/main" id="{141B52C5-035B-FF59-2821-67C4E2FD5CA4}"/>
                </a:ext>
              </a:extLst>
            </p:cNvPr>
            <p:cNvCxnSpPr>
              <a:cxnSpLocks/>
              <a:stCxn id="89" idx="3"/>
            </p:cNvCxnSpPr>
            <p:nvPr/>
          </p:nvCxnSpPr>
          <p:spPr>
            <a:xfrm flipV="1">
              <a:off x="6271237" y="3469384"/>
              <a:ext cx="1948559" cy="535903"/>
            </a:xfrm>
            <a:prstGeom prst="bentConnector3">
              <a:avLst>
                <a:gd name="adj1" fmla="val 50000"/>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26" name="Verbinder: gewinkelt 225">
              <a:extLst>
                <a:ext uri="{FF2B5EF4-FFF2-40B4-BE49-F238E27FC236}">
                  <a16:creationId xmlns:a16="http://schemas.microsoft.com/office/drawing/2014/main" id="{1C29457F-9610-4C51-DC89-DEB226D36FD8}"/>
                </a:ext>
              </a:extLst>
            </p:cNvPr>
            <p:cNvCxnSpPr>
              <a:cxnSpLocks/>
              <a:stCxn id="101" idx="1"/>
            </p:cNvCxnSpPr>
            <p:nvPr/>
          </p:nvCxnSpPr>
          <p:spPr>
            <a:xfrm rot="10800000">
              <a:off x="4110785" y="4668881"/>
              <a:ext cx="1944000" cy="485110"/>
            </a:xfrm>
            <a:prstGeom prst="bentConnector3">
              <a:avLst>
                <a:gd name="adj1" fmla="val 90697"/>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243" name="Gruppieren 242">
              <a:extLst>
                <a:ext uri="{FF2B5EF4-FFF2-40B4-BE49-F238E27FC236}">
                  <a16:creationId xmlns:a16="http://schemas.microsoft.com/office/drawing/2014/main" id="{446EDE4A-7362-F79D-7E65-65CB45AC7385}"/>
                </a:ext>
              </a:extLst>
            </p:cNvPr>
            <p:cNvGrpSpPr/>
            <p:nvPr/>
          </p:nvGrpSpPr>
          <p:grpSpPr>
            <a:xfrm>
              <a:off x="4080565" y="3559639"/>
              <a:ext cx="1968742" cy="912342"/>
              <a:chOff x="4080565" y="3559639"/>
              <a:chExt cx="1968742" cy="912342"/>
            </a:xfrm>
          </p:grpSpPr>
          <p:cxnSp>
            <p:nvCxnSpPr>
              <p:cNvPr id="238" name="Gerader Verbinder 237">
                <a:extLst>
                  <a:ext uri="{FF2B5EF4-FFF2-40B4-BE49-F238E27FC236}">
                    <a16:creationId xmlns:a16="http://schemas.microsoft.com/office/drawing/2014/main" id="{D0E6A45E-CB1E-358B-CE45-17E844732BBB}"/>
                  </a:ext>
                </a:extLst>
              </p:cNvPr>
              <p:cNvCxnSpPr/>
              <p:nvPr/>
            </p:nvCxnSpPr>
            <p:spPr>
              <a:xfrm>
                <a:off x="4080565" y="3559639"/>
                <a:ext cx="447546" cy="0"/>
              </a:xfrm>
              <a:prstGeom prst="line">
                <a:avLst/>
              </a:prstGeom>
              <a:ln w="31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39" name="Gerader Verbinder 238">
                <a:extLst>
                  <a:ext uri="{FF2B5EF4-FFF2-40B4-BE49-F238E27FC236}">
                    <a16:creationId xmlns:a16="http://schemas.microsoft.com/office/drawing/2014/main" id="{13BD929C-DB10-722A-E2F2-AD5F00E57CB8}"/>
                  </a:ext>
                </a:extLst>
              </p:cNvPr>
              <p:cNvCxnSpPr>
                <a:cxnSpLocks/>
              </p:cNvCxnSpPr>
              <p:nvPr/>
            </p:nvCxnSpPr>
            <p:spPr>
              <a:xfrm>
                <a:off x="4522737" y="3559639"/>
                <a:ext cx="505777" cy="912342"/>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1" name="Gerader Verbinder 240">
                <a:extLst>
                  <a:ext uri="{FF2B5EF4-FFF2-40B4-BE49-F238E27FC236}">
                    <a16:creationId xmlns:a16="http://schemas.microsoft.com/office/drawing/2014/main" id="{8BEF5CDB-1605-547B-C894-5BCC4267FAC0}"/>
                  </a:ext>
                </a:extLst>
              </p:cNvPr>
              <p:cNvCxnSpPr>
                <a:cxnSpLocks/>
              </p:cNvCxnSpPr>
              <p:nvPr/>
            </p:nvCxnSpPr>
            <p:spPr>
              <a:xfrm>
                <a:off x="5008655" y="4455452"/>
                <a:ext cx="1040652" cy="0"/>
              </a:xfrm>
              <a:prstGeom prst="line">
                <a:avLst/>
              </a:prstGeom>
              <a:ln w="3175">
                <a:solidFill>
                  <a:schemeClr val="accent2"/>
                </a:solidFill>
              </a:ln>
            </p:spPr>
            <p:style>
              <a:lnRef idx="1">
                <a:schemeClr val="accent1"/>
              </a:lnRef>
              <a:fillRef idx="0">
                <a:schemeClr val="accent1"/>
              </a:fillRef>
              <a:effectRef idx="0">
                <a:schemeClr val="accent1"/>
              </a:effectRef>
              <a:fontRef idx="minor">
                <a:schemeClr val="tx1"/>
              </a:fontRef>
            </p:style>
          </p:cxnSp>
        </p:grpSp>
      </p:grpSp>
      <p:grpSp>
        <p:nvGrpSpPr>
          <p:cNvPr id="48" name="Gruppieren 47">
            <a:extLst>
              <a:ext uri="{FF2B5EF4-FFF2-40B4-BE49-F238E27FC236}">
                <a16:creationId xmlns:a16="http://schemas.microsoft.com/office/drawing/2014/main" id="{AF7CB67E-C98D-DE4A-A3B7-BBF6FFD97B41}"/>
              </a:ext>
            </a:extLst>
          </p:cNvPr>
          <p:cNvGrpSpPr/>
          <p:nvPr/>
        </p:nvGrpSpPr>
        <p:grpSpPr>
          <a:xfrm>
            <a:off x="-20424" y="2111471"/>
            <a:ext cx="4156057" cy="4012827"/>
            <a:chOff x="-20424" y="552526"/>
            <a:chExt cx="4156057" cy="6376685"/>
          </a:xfrm>
        </p:grpSpPr>
        <p:sp>
          <p:nvSpPr>
            <p:cNvPr id="71" name="Rechteck 70">
              <a:extLst>
                <a:ext uri="{FF2B5EF4-FFF2-40B4-BE49-F238E27FC236}">
                  <a16:creationId xmlns:a16="http://schemas.microsoft.com/office/drawing/2014/main" id="{6884D46E-D193-0FA0-FA78-09A4B8082742}"/>
                </a:ext>
              </a:extLst>
            </p:cNvPr>
            <p:cNvSpPr/>
            <p:nvPr/>
          </p:nvSpPr>
          <p:spPr>
            <a:xfrm>
              <a:off x="500300" y="552526"/>
              <a:ext cx="3628800" cy="18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r"/>
              <a:r>
                <a:rPr lang="de-DE" sz="1000">
                  <a:solidFill>
                    <a:schemeClr val="accent1"/>
                  </a:solidFill>
                </a:rPr>
                <a:t>SMAREG 8 </a:t>
              </a:r>
              <a:r>
                <a:rPr lang="de-DE" sz="1000" err="1">
                  <a:solidFill>
                    <a:schemeClr val="accent1"/>
                  </a:solidFill>
                </a:rPr>
                <a:t>Calbe</a:t>
              </a:r>
              <a:r>
                <a:rPr lang="de-DE" sz="1000">
                  <a:solidFill>
                    <a:schemeClr val="accent1"/>
                  </a:solidFill>
                </a:rPr>
                <a:t> | 24 MW/ 24 MWh</a:t>
              </a:r>
            </a:p>
          </p:txBody>
        </p:sp>
        <p:sp>
          <p:nvSpPr>
            <p:cNvPr id="23" name="Rechteck 22">
              <a:extLst>
                <a:ext uri="{FF2B5EF4-FFF2-40B4-BE49-F238E27FC236}">
                  <a16:creationId xmlns:a16="http://schemas.microsoft.com/office/drawing/2014/main" id="{D146B25A-8CAD-9F89-8421-E776E9C83EAA}"/>
                </a:ext>
              </a:extLst>
            </p:cNvPr>
            <p:cNvSpPr/>
            <p:nvPr/>
          </p:nvSpPr>
          <p:spPr>
            <a:xfrm>
              <a:off x="480658" y="1062000"/>
              <a:ext cx="3628800" cy="18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r"/>
              <a:r>
                <a:rPr lang="de-DE" sz="1000">
                  <a:solidFill>
                    <a:schemeClr val="accent1"/>
                  </a:solidFill>
                </a:rPr>
                <a:t>Speicher Echte | 1,1 MW/ 1,4 MWh</a:t>
              </a:r>
            </a:p>
            <a:p>
              <a:pPr algn="r"/>
              <a:endParaRPr lang="de-DE" sz="1000">
                <a:solidFill>
                  <a:schemeClr val="accent1"/>
                </a:solidFill>
              </a:endParaRPr>
            </a:p>
          </p:txBody>
        </p:sp>
        <p:sp>
          <p:nvSpPr>
            <p:cNvPr id="24" name="Rechteck 23">
              <a:extLst>
                <a:ext uri="{FF2B5EF4-FFF2-40B4-BE49-F238E27FC236}">
                  <a16:creationId xmlns:a16="http://schemas.microsoft.com/office/drawing/2014/main" id="{06A366BA-61AA-3DEB-1360-B55CD2121F0E}"/>
                </a:ext>
              </a:extLst>
            </p:cNvPr>
            <p:cNvSpPr/>
            <p:nvPr/>
          </p:nvSpPr>
          <p:spPr>
            <a:xfrm>
              <a:off x="413371" y="648000"/>
              <a:ext cx="3628800" cy="18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r">
                <a:spcBef>
                  <a:spcPts val="1200"/>
                </a:spcBef>
              </a:pPr>
              <a:endParaRPr lang="de-DE" sz="1000">
                <a:solidFill>
                  <a:schemeClr val="accent1"/>
                </a:solidFill>
              </a:endParaRPr>
            </a:p>
            <a:p>
              <a:pPr algn="r">
                <a:spcBef>
                  <a:spcPts val="1200"/>
                </a:spcBef>
              </a:pPr>
              <a:endParaRPr lang="de-DE" sz="1000">
                <a:solidFill>
                  <a:schemeClr val="accent1"/>
                </a:solidFill>
              </a:endParaRPr>
            </a:p>
          </p:txBody>
        </p:sp>
        <p:sp>
          <p:nvSpPr>
            <p:cNvPr id="28" name="Rechteck 27">
              <a:extLst>
                <a:ext uri="{FF2B5EF4-FFF2-40B4-BE49-F238E27FC236}">
                  <a16:creationId xmlns:a16="http://schemas.microsoft.com/office/drawing/2014/main" id="{A39A12ED-74AA-AA74-0C3E-E4E0AF30F370}"/>
                </a:ext>
              </a:extLst>
            </p:cNvPr>
            <p:cNvSpPr/>
            <p:nvPr/>
          </p:nvSpPr>
          <p:spPr>
            <a:xfrm>
              <a:off x="480727" y="1314075"/>
              <a:ext cx="3628800" cy="179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r"/>
              <a:r>
                <a:rPr lang="de-DE" sz="1000">
                  <a:solidFill>
                    <a:schemeClr val="accent1"/>
                  </a:solidFill>
                </a:rPr>
                <a:t>SMAREG 2 Breitenworbis | 10 MW/ 11 MWh</a:t>
              </a:r>
            </a:p>
          </p:txBody>
        </p:sp>
        <p:sp>
          <p:nvSpPr>
            <p:cNvPr id="29" name="Rechteck 28">
              <a:extLst>
                <a:ext uri="{FF2B5EF4-FFF2-40B4-BE49-F238E27FC236}">
                  <a16:creationId xmlns:a16="http://schemas.microsoft.com/office/drawing/2014/main" id="{60A37E50-550F-3A96-6314-C4A83680AC42}"/>
                </a:ext>
              </a:extLst>
            </p:cNvPr>
            <p:cNvSpPr/>
            <p:nvPr/>
          </p:nvSpPr>
          <p:spPr>
            <a:xfrm>
              <a:off x="480658" y="1682432"/>
              <a:ext cx="3628800" cy="179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r"/>
              <a:r>
                <a:rPr lang="de-DE" sz="1000" err="1">
                  <a:solidFill>
                    <a:schemeClr val="accent1"/>
                  </a:solidFill>
                </a:rPr>
                <a:t>Smartbooster</a:t>
              </a:r>
              <a:r>
                <a:rPr lang="de-DE" sz="1000">
                  <a:solidFill>
                    <a:schemeClr val="accent1"/>
                  </a:solidFill>
                </a:rPr>
                <a:t> Gotha | 11 MW/ 11 MWh</a:t>
              </a:r>
            </a:p>
          </p:txBody>
        </p:sp>
        <p:sp>
          <p:nvSpPr>
            <p:cNvPr id="30" name="Rechteck 29">
              <a:extLst>
                <a:ext uri="{FF2B5EF4-FFF2-40B4-BE49-F238E27FC236}">
                  <a16:creationId xmlns:a16="http://schemas.microsoft.com/office/drawing/2014/main" id="{F62EF9B9-F827-75AA-1F2A-7D2A0DDB8547}"/>
                </a:ext>
              </a:extLst>
            </p:cNvPr>
            <p:cNvSpPr/>
            <p:nvPr/>
          </p:nvSpPr>
          <p:spPr>
            <a:xfrm rot="10800000" flipV="1">
              <a:off x="-20424" y="2347134"/>
              <a:ext cx="4117179" cy="179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r"/>
              <a:endParaRPr lang="de-DE" sz="1000">
                <a:solidFill>
                  <a:schemeClr val="accent1"/>
                </a:solidFill>
              </a:endParaRPr>
            </a:p>
            <a:p>
              <a:pPr algn="r"/>
              <a:r>
                <a:rPr lang="de-DE" sz="1000">
                  <a:solidFill>
                    <a:schemeClr val="accent1"/>
                  </a:solidFill>
                </a:rPr>
                <a:t>Speicher Heuchelheim | 4,2 MW/ 4,2 MWh</a:t>
              </a:r>
            </a:p>
            <a:p>
              <a:pPr algn="r"/>
              <a:endParaRPr lang="de-DE" sz="1000">
                <a:solidFill>
                  <a:schemeClr val="accent1"/>
                </a:solidFill>
              </a:endParaRPr>
            </a:p>
          </p:txBody>
        </p:sp>
        <p:sp>
          <p:nvSpPr>
            <p:cNvPr id="31" name="Rechteck 30">
              <a:extLst>
                <a:ext uri="{FF2B5EF4-FFF2-40B4-BE49-F238E27FC236}">
                  <a16:creationId xmlns:a16="http://schemas.microsoft.com/office/drawing/2014/main" id="{A60D9E6A-5E72-778C-A10D-D1545D88EA6A}"/>
                </a:ext>
              </a:extLst>
            </p:cNvPr>
            <p:cNvSpPr/>
            <p:nvPr/>
          </p:nvSpPr>
          <p:spPr>
            <a:xfrm>
              <a:off x="506833" y="5972530"/>
              <a:ext cx="3628800" cy="179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r"/>
              <a:endParaRPr lang="de-DE" sz="1000">
                <a:solidFill>
                  <a:schemeClr val="accent1"/>
                </a:solidFill>
              </a:endParaRPr>
            </a:p>
            <a:p>
              <a:pPr algn="r"/>
              <a:r>
                <a:rPr lang="de-DE" sz="1000">
                  <a:solidFill>
                    <a:schemeClr val="accent1"/>
                  </a:solidFill>
                </a:rPr>
                <a:t>Speicher Kempten | 16,0 MW/ 8,5 MWh</a:t>
              </a:r>
            </a:p>
            <a:p>
              <a:pPr algn="r"/>
              <a:endParaRPr lang="de-DE" sz="1000">
                <a:solidFill>
                  <a:schemeClr val="accent1"/>
                </a:solidFill>
              </a:endParaRPr>
            </a:p>
          </p:txBody>
        </p:sp>
        <p:sp>
          <p:nvSpPr>
            <p:cNvPr id="32" name="Rechteck 31">
              <a:extLst>
                <a:ext uri="{FF2B5EF4-FFF2-40B4-BE49-F238E27FC236}">
                  <a16:creationId xmlns:a16="http://schemas.microsoft.com/office/drawing/2014/main" id="{5A9D3FAE-C56A-D6D4-40F6-F6C9E743115A}"/>
                </a:ext>
              </a:extLst>
            </p:cNvPr>
            <p:cNvSpPr/>
            <p:nvPr/>
          </p:nvSpPr>
          <p:spPr>
            <a:xfrm>
              <a:off x="475560" y="2735259"/>
              <a:ext cx="3628800" cy="179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r"/>
              <a:endParaRPr lang="de-DE" sz="1000">
                <a:solidFill>
                  <a:schemeClr val="accent1"/>
                </a:solidFill>
              </a:endParaRPr>
            </a:p>
            <a:p>
              <a:pPr algn="r"/>
              <a:r>
                <a:rPr lang="de-DE" sz="1000">
                  <a:solidFill>
                    <a:schemeClr val="accent1"/>
                  </a:solidFill>
                </a:rPr>
                <a:t>Speicher Leinburg | 1,0 MW/ 1,4 MWh</a:t>
              </a:r>
            </a:p>
            <a:p>
              <a:pPr algn="r"/>
              <a:endParaRPr lang="de-DE" sz="1000">
                <a:solidFill>
                  <a:schemeClr val="accent1"/>
                </a:solidFill>
              </a:endParaRPr>
            </a:p>
          </p:txBody>
        </p:sp>
        <p:sp>
          <p:nvSpPr>
            <p:cNvPr id="33" name="Rechteck 32">
              <a:extLst>
                <a:ext uri="{FF2B5EF4-FFF2-40B4-BE49-F238E27FC236}">
                  <a16:creationId xmlns:a16="http://schemas.microsoft.com/office/drawing/2014/main" id="{8B605B9D-8769-E35E-6358-45C6E1848AC0}"/>
                </a:ext>
              </a:extLst>
            </p:cNvPr>
            <p:cNvSpPr/>
            <p:nvPr/>
          </p:nvSpPr>
          <p:spPr>
            <a:xfrm>
              <a:off x="466647" y="3453701"/>
              <a:ext cx="3628800" cy="179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r"/>
              <a:r>
                <a:rPr lang="de-DE" sz="1000">
                  <a:solidFill>
                    <a:schemeClr val="accent1"/>
                  </a:solidFill>
                </a:rPr>
                <a:t>Juwi 2 Seckach | 3,6 MW/ 3,7 MWh</a:t>
              </a:r>
            </a:p>
          </p:txBody>
        </p:sp>
        <p:sp>
          <p:nvSpPr>
            <p:cNvPr id="34" name="Rechteck 33">
              <a:extLst>
                <a:ext uri="{FF2B5EF4-FFF2-40B4-BE49-F238E27FC236}">
                  <a16:creationId xmlns:a16="http://schemas.microsoft.com/office/drawing/2014/main" id="{A548D4B2-0069-61F3-5F9A-945DE80692C0}"/>
                </a:ext>
              </a:extLst>
            </p:cNvPr>
            <p:cNvSpPr/>
            <p:nvPr/>
          </p:nvSpPr>
          <p:spPr>
            <a:xfrm>
              <a:off x="473858" y="3810348"/>
              <a:ext cx="3628800" cy="179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r"/>
              <a:endParaRPr lang="de-DE" sz="1000">
                <a:solidFill>
                  <a:schemeClr val="accent1"/>
                </a:solidFill>
              </a:endParaRPr>
            </a:p>
            <a:p>
              <a:pPr algn="r"/>
              <a:r>
                <a:rPr lang="de-DE" sz="1000">
                  <a:solidFill>
                    <a:schemeClr val="accent1"/>
                  </a:solidFill>
                </a:rPr>
                <a:t>SMAREG 6 Gunzenhausen | 24 MW/ 24 MWh</a:t>
              </a:r>
            </a:p>
            <a:p>
              <a:pPr algn="r"/>
              <a:endParaRPr lang="de-DE" sz="1000">
                <a:solidFill>
                  <a:schemeClr val="accent1"/>
                </a:solidFill>
              </a:endParaRPr>
            </a:p>
          </p:txBody>
        </p:sp>
        <p:sp>
          <p:nvSpPr>
            <p:cNvPr id="35" name="Rechteck 34">
              <a:extLst>
                <a:ext uri="{FF2B5EF4-FFF2-40B4-BE49-F238E27FC236}">
                  <a16:creationId xmlns:a16="http://schemas.microsoft.com/office/drawing/2014/main" id="{5BFD115F-C777-E9EC-78FF-3FF00EF2CC1D}"/>
                </a:ext>
              </a:extLst>
            </p:cNvPr>
            <p:cNvSpPr/>
            <p:nvPr/>
          </p:nvSpPr>
          <p:spPr>
            <a:xfrm>
              <a:off x="473858" y="4163692"/>
              <a:ext cx="3628800" cy="179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r"/>
              <a:r>
                <a:rPr lang="de-DE" sz="1000">
                  <a:solidFill>
                    <a:schemeClr val="accent1"/>
                  </a:solidFill>
                </a:rPr>
                <a:t>SMAREG 7 Monheim | 12 MW/ 12 MWh</a:t>
              </a:r>
            </a:p>
          </p:txBody>
        </p:sp>
        <p:sp>
          <p:nvSpPr>
            <p:cNvPr id="36" name="Rechteck 35">
              <a:extLst>
                <a:ext uri="{FF2B5EF4-FFF2-40B4-BE49-F238E27FC236}">
                  <a16:creationId xmlns:a16="http://schemas.microsoft.com/office/drawing/2014/main" id="{D83056AD-D797-AA61-A283-CFFDCE02C229}"/>
                </a:ext>
              </a:extLst>
            </p:cNvPr>
            <p:cNvSpPr/>
            <p:nvPr/>
          </p:nvSpPr>
          <p:spPr>
            <a:xfrm>
              <a:off x="479669" y="4529850"/>
              <a:ext cx="3628800" cy="179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r"/>
              <a:endParaRPr lang="de-DE" sz="1000">
                <a:solidFill>
                  <a:schemeClr val="accent1"/>
                </a:solidFill>
              </a:endParaRPr>
            </a:p>
            <a:p>
              <a:pPr algn="r"/>
              <a:r>
                <a:rPr lang="de-DE" sz="1000">
                  <a:solidFill>
                    <a:schemeClr val="accent1"/>
                  </a:solidFill>
                </a:rPr>
                <a:t>LEW Rain am Lech | 1,5 MW/ 1,6 MWh</a:t>
              </a:r>
            </a:p>
            <a:p>
              <a:pPr algn="r"/>
              <a:endParaRPr lang="de-DE" sz="1000">
                <a:solidFill>
                  <a:schemeClr val="accent1"/>
                </a:solidFill>
              </a:endParaRPr>
            </a:p>
          </p:txBody>
        </p:sp>
        <p:sp>
          <p:nvSpPr>
            <p:cNvPr id="37" name="Rechteck 36">
              <a:extLst>
                <a:ext uri="{FF2B5EF4-FFF2-40B4-BE49-F238E27FC236}">
                  <a16:creationId xmlns:a16="http://schemas.microsoft.com/office/drawing/2014/main" id="{427EB9ED-6525-9F17-ECB1-A362F013DDD3}"/>
                </a:ext>
              </a:extLst>
            </p:cNvPr>
            <p:cNvSpPr/>
            <p:nvPr/>
          </p:nvSpPr>
          <p:spPr>
            <a:xfrm>
              <a:off x="479669" y="4934993"/>
              <a:ext cx="3628800" cy="179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r"/>
              <a:endParaRPr lang="de-DE" sz="1000">
                <a:solidFill>
                  <a:schemeClr val="accent1"/>
                </a:solidFill>
              </a:endParaRPr>
            </a:p>
            <a:p>
              <a:pPr algn="r"/>
              <a:r>
                <a:rPr lang="de-DE" sz="1000">
                  <a:solidFill>
                    <a:schemeClr val="accent1"/>
                  </a:solidFill>
                </a:rPr>
                <a:t>BayWa München | 0,2 MW/ 0,2 MWh</a:t>
              </a:r>
            </a:p>
            <a:p>
              <a:pPr algn="r"/>
              <a:endParaRPr lang="de-DE" sz="1000">
                <a:solidFill>
                  <a:schemeClr val="accent1"/>
                </a:solidFill>
              </a:endParaRPr>
            </a:p>
          </p:txBody>
        </p:sp>
        <p:sp>
          <p:nvSpPr>
            <p:cNvPr id="38" name="Rechteck 37">
              <a:extLst>
                <a:ext uri="{FF2B5EF4-FFF2-40B4-BE49-F238E27FC236}">
                  <a16:creationId xmlns:a16="http://schemas.microsoft.com/office/drawing/2014/main" id="{96018458-237B-631E-634D-2EB093011601}"/>
                </a:ext>
              </a:extLst>
            </p:cNvPr>
            <p:cNvSpPr/>
            <p:nvPr/>
          </p:nvSpPr>
          <p:spPr>
            <a:xfrm>
              <a:off x="500300" y="6355860"/>
              <a:ext cx="3628800" cy="179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r"/>
              <a:endParaRPr lang="de-DE" sz="1000">
                <a:solidFill>
                  <a:schemeClr val="accent1"/>
                </a:solidFill>
              </a:endParaRPr>
            </a:p>
            <a:p>
              <a:pPr algn="r"/>
              <a:r>
                <a:rPr lang="de-DE" sz="1000">
                  <a:solidFill>
                    <a:schemeClr val="accent1"/>
                  </a:solidFill>
                </a:rPr>
                <a:t>SMAREG Energieversorger </a:t>
              </a:r>
              <a:r>
                <a:rPr lang="de-DE" sz="1000" err="1">
                  <a:solidFill>
                    <a:schemeClr val="accent1"/>
                  </a:solidFill>
                </a:rPr>
                <a:t>Leinau</a:t>
              </a:r>
              <a:r>
                <a:rPr lang="de-DE" sz="1000">
                  <a:solidFill>
                    <a:schemeClr val="accent1"/>
                  </a:solidFill>
                </a:rPr>
                <a:t> | 8,7 MW/ 3,7 MWh</a:t>
              </a:r>
            </a:p>
            <a:p>
              <a:pPr algn="r"/>
              <a:endParaRPr lang="de-DE" sz="1000">
                <a:solidFill>
                  <a:schemeClr val="accent1"/>
                </a:solidFill>
              </a:endParaRPr>
            </a:p>
          </p:txBody>
        </p:sp>
        <p:sp>
          <p:nvSpPr>
            <p:cNvPr id="39" name="Rechteck 38">
              <a:extLst>
                <a:ext uri="{FF2B5EF4-FFF2-40B4-BE49-F238E27FC236}">
                  <a16:creationId xmlns:a16="http://schemas.microsoft.com/office/drawing/2014/main" id="{DC0E2BCA-CC1E-00F8-34E2-989B5D263CFC}"/>
                </a:ext>
              </a:extLst>
            </p:cNvPr>
            <p:cNvSpPr/>
            <p:nvPr/>
          </p:nvSpPr>
          <p:spPr>
            <a:xfrm>
              <a:off x="506833" y="6749212"/>
              <a:ext cx="3628800" cy="179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algn="r"/>
              <a:endParaRPr lang="de-DE" sz="1000">
                <a:solidFill>
                  <a:schemeClr val="accent1"/>
                </a:solidFill>
              </a:endParaRPr>
            </a:p>
            <a:p>
              <a:pPr algn="r"/>
              <a:r>
                <a:rPr lang="de-DE" sz="1000" err="1">
                  <a:solidFill>
                    <a:schemeClr val="accent1"/>
                  </a:solidFill>
                </a:rPr>
                <a:t>Fuchstal</a:t>
              </a:r>
              <a:r>
                <a:rPr lang="de-DE" sz="1000">
                  <a:solidFill>
                    <a:schemeClr val="accent1"/>
                  </a:solidFill>
                </a:rPr>
                <a:t> | 5,8 MW/ 3,4 MWh</a:t>
              </a:r>
            </a:p>
            <a:p>
              <a:pPr algn="r"/>
              <a:endParaRPr lang="de-DE" sz="1000">
                <a:solidFill>
                  <a:schemeClr val="accent1"/>
                </a:solidFill>
              </a:endParaRPr>
            </a:p>
          </p:txBody>
        </p:sp>
      </p:grpSp>
      <p:sp>
        <p:nvSpPr>
          <p:cNvPr id="25" name="TextBox 24">
            <a:extLst>
              <a:ext uri="{FF2B5EF4-FFF2-40B4-BE49-F238E27FC236}">
                <a16:creationId xmlns:a16="http://schemas.microsoft.com/office/drawing/2014/main" id="{146B0A73-A5B2-6CE7-91CB-2EFA0EE49E24}"/>
              </a:ext>
            </a:extLst>
          </p:cNvPr>
          <p:cNvSpPr txBox="1"/>
          <p:nvPr/>
        </p:nvSpPr>
        <p:spPr>
          <a:xfrm>
            <a:off x="1379483" y="1773621"/>
            <a:ext cx="0" cy="0"/>
          </a:xfrm>
          <a:prstGeom prst="rect">
            <a:avLst/>
          </a:prstGeom>
          <a:noFill/>
        </p:spPr>
        <p:txBody>
          <a:bodyPr wrap="none" lIns="0" tIns="0" rIns="0" bIns="0" rtlCol="0">
            <a:noAutofit/>
          </a:bodyPr>
          <a:lstStyle/>
          <a:p>
            <a:pPr algn="l"/>
            <a:endParaRPr lang="en-DE" sz="1400" err="1"/>
          </a:p>
        </p:txBody>
      </p:sp>
      <p:sp>
        <p:nvSpPr>
          <p:cNvPr id="3" name="Datumsplatzhalter 2">
            <a:extLst>
              <a:ext uri="{FF2B5EF4-FFF2-40B4-BE49-F238E27FC236}">
                <a16:creationId xmlns:a16="http://schemas.microsoft.com/office/drawing/2014/main" id="{F7E3B203-239D-AC30-35D4-3E358F11C449}"/>
              </a:ext>
            </a:extLst>
          </p:cNvPr>
          <p:cNvSpPr>
            <a:spLocks noGrp="1"/>
          </p:cNvSpPr>
          <p:nvPr>
            <p:ph type="dt" sz="half" idx="10"/>
          </p:nvPr>
        </p:nvSpPr>
        <p:spPr/>
        <p:txBody>
          <a:bodyPr/>
          <a:lstStyle/>
          <a:p>
            <a:r>
              <a:rPr lang="de-DE" sz="1100"/>
              <a:t>September 2023</a:t>
            </a:r>
          </a:p>
        </p:txBody>
      </p:sp>
    </p:spTree>
    <p:extLst>
      <p:ext uri="{BB962C8B-B14F-4D97-AF65-F5344CB8AC3E}">
        <p14:creationId xmlns:p14="http://schemas.microsoft.com/office/powerpoint/2010/main" val="360102723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9">
            <a:extLst>
              <a:ext uri="{FF2B5EF4-FFF2-40B4-BE49-F238E27FC236}">
                <a16:creationId xmlns:a16="http://schemas.microsoft.com/office/drawing/2014/main" id="{30344D31-65E5-72B3-86FF-8260514F9931}"/>
              </a:ext>
            </a:extLst>
          </p:cNvPr>
          <p:cNvPicPr>
            <a:picLocks noChangeAspect="1"/>
          </p:cNvPicPr>
          <p:nvPr/>
        </p:nvPicPr>
        <p:blipFill>
          <a:blip r:embed="rId4"/>
          <a:srcRect/>
          <a:stretch/>
        </p:blipFill>
        <p:spPr>
          <a:xfrm>
            <a:off x="-34393" y="8180"/>
            <a:ext cx="12226391" cy="6849820"/>
          </a:xfrm>
          <a:prstGeom prst="rect">
            <a:avLst/>
          </a:prstGeom>
        </p:spPr>
      </p:pic>
      <p:pic>
        <p:nvPicPr>
          <p:cNvPr id="6" name="Grafik 5">
            <a:extLst>
              <a:ext uri="{FF2B5EF4-FFF2-40B4-BE49-F238E27FC236}">
                <a16:creationId xmlns:a16="http://schemas.microsoft.com/office/drawing/2014/main" id="{127AAEC8-F9A7-8E19-8FF3-D371D239C231}"/>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2410" t="1" r="59160" b="190"/>
          <a:stretch/>
        </p:blipFill>
        <p:spPr>
          <a:xfrm>
            <a:off x="-34393" y="8021"/>
            <a:ext cx="4688804" cy="6849822"/>
          </a:xfrm>
          <a:prstGeom prst="rect">
            <a:avLst/>
          </a:prstGeom>
          <a:effectLst/>
        </p:spPr>
      </p:pic>
      <p:graphicFrame>
        <p:nvGraphicFramePr>
          <p:cNvPr id="5" name="Objekt 4" hidden="1">
            <a:extLst>
              <a:ext uri="{FF2B5EF4-FFF2-40B4-BE49-F238E27FC236}">
                <a16:creationId xmlns:a16="http://schemas.microsoft.com/office/drawing/2014/main" id="{EE0A338E-1553-346E-AC3E-572D379386A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06" imgH="306" progId="TCLayout.ActiveDocument.1">
                  <p:embed/>
                </p:oleObj>
              </mc:Choice>
              <mc:Fallback>
                <p:oleObj name="think-cell Folie" r:id="rId7" imgW="306" imgH="306" progId="TCLayout.ActiveDocument.1">
                  <p:embed/>
                  <p:pic>
                    <p:nvPicPr>
                      <p:cNvPr id="5" name="Objekt 4" hidden="1">
                        <a:extLst>
                          <a:ext uri="{FF2B5EF4-FFF2-40B4-BE49-F238E27FC236}">
                            <a16:creationId xmlns:a16="http://schemas.microsoft.com/office/drawing/2014/main" id="{EE0A338E-1553-346E-AC3E-572D379386AE}"/>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B74DBCA8-AABF-F978-F09E-99E109E9D8A6}"/>
              </a:ext>
            </a:extLst>
          </p:cNvPr>
          <p:cNvSpPr>
            <a:spLocks noGrp="1"/>
          </p:cNvSpPr>
          <p:nvPr>
            <p:ph type="title"/>
          </p:nvPr>
        </p:nvSpPr>
        <p:spPr/>
        <p:txBody>
          <a:bodyPr vert="horz"/>
          <a:lstStyle/>
          <a:p>
            <a:r>
              <a:rPr lang="de-DE" b="1"/>
              <a:t>Showcase </a:t>
            </a:r>
            <a:r>
              <a:rPr lang="de-DE" b="1" err="1"/>
              <a:t>of</a:t>
            </a:r>
            <a:r>
              <a:rPr lang="de-DE" b="1"/>
              <a:t> Generation 1.0 BESS</a:t>
            </a:r>
          </a:p>
        </p:txBody>
      </p:sp>
      <p:sp>
        <p:nvSpPr>
          <p:cNvPr id="3" name="Textplatzhalter 2">
            <a:extLst>
              <a:ext uri="{FF2B5EF4-FFF2-40B4-BE49-F238E27FC236}">
                <a16:creationId xmlns:a16="http://schemas.microsoft.com/office/drawing/2014/main" id="{86A7573B-83FC-7997-C04F-554F87176E66}"/>
              </a:ext>
            </a:extLst>
          </p:cNvPr>
          <p:cNvSpPr>
            <a:spLocks noGrp="1"/>
          </p:cNvSpPr>
          <p:nvPr>
            <p:ph type="body" idx="1"/>
          </p:nvPr>
        </p:nvSpPr>
        <p:spPr/>
        <p:txBody>
          <a:bodyPr/>
          <a:lstStyle/>
          <a:p>
            <a:r>
              <a:rPr lang="de-DE"/>
              <a:t>02</a:t>
            </a:r>
          </a:p>
        </p:txBody>
      </p:sp>
      <p:pic>
        <p:nvPicPr>
          <p:cNvPr id="7" name="Grafik 6">
            <a:extLst>
              <a:ext uri="{FF2B5EF4-FFF2-40B4-BE49-F238E27FC236}">
                <a16:creationId xmlns:a16="http://schemas.microsoft.com/office/drawing/2014/main" id="{F8DF12D5-4298-E894-550D-583AC15A8B35}"/>
              </a:ext>
            </a:extLst>
          </p:cNvPr>
          <p:cNvPicPr>
            <a:picLocks noChangeAspect="1"/>
          </p:cNvPicPr>
          <p:nvPr/>
        </p:nvPicPr>
        <p:blipFill>
          <a:blip r:embed="rId9"/>
          <a:srcRect/>
          <a:stretch/>
        </p:blipFill>
        <p:spPr>
          <a:xfrm>
            <a:off x="10160699" y="5891658"/>
            <a:ext cx="1660061" cy="762487"/>
          </a:xfrm>
          <a:prstGeom prst="rect">
            <a:avLst/>
          </a:prstGeom>
        </p:spPr>
      </p:pic>
    </p:spTree>
    <p:extLst>
      <p:ext uri="{BB962C8B-B14F-4D97-AF65-F5344CB8AC3E}">
        <p14:creationId xmlns:p14="http://schemas.microsoft.com/office/powerpoint/2010/main" val="240261690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5061AE62-A18C-392D-7D77-98A0C873DB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60332" y="1127432"/>
            <a:ext cx="7704667" cy="432986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Objekt 7" hidden="1">
            <a:extLst>
              <a:ext uri="{FF2B5EF4-FFF2-40B4-BE49-F238E27FC236}">
                <a16:creationId xmlns:a16="http://schemas.microsoft.com/office/drawing/2014/main" id="{212B980D-804A-A3F1-992A-F50A9966904F}"/>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06" imgH="306" progId="TCLayout.ActiveDocument.1">
                  <p:embed/>
                </p:oleObj>
              </mc:Choice>
              <mc:Fallback>
                <p:oleObj name="think-cell Folie" r:id="rId6" imgW="306" imgH="306" progId="TCLayout.ActiveDocument.1">
                  <p:embed/>
                  <p:pic>
                    <p:nvPicPr>
                      <p:cNvPr id="8" name="Objekt 7" hidden="1">
                        <a:extLst>
                          <a:ext uri="{FF2B5EF4-FFF2-40B4-BE49-F238E27FC236}">
                            <a16:creationId xmlns:a16="http://schemas.microsoft.com/office/drawing/2014/main" id="{212B980D-804A-A3F1-992A-F50A9966904F}"/>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52ED26A6-4798-80D3-A518-2606C3D04ED7}"/>
              </a:ext>
            </a:extLst>
          </p:cNvPr>
          <p:cNvSpPr>
            <a:spLocks noGrp="1"/>
          </p:cNvSpPr>
          <p:nvPr>
            <p:ph type="title"/>
          </p:nvPr>
        </p:nvSpPr>
        <p:spPr/>
        <p:txBody>
          <a:bodyPr vert="horz"/>
          <a:lstStyle/>
          <a:p>
            <a:pPr algn="l"/>
            <a:r>
              <a:rPr lang="en-GB" b="1" i="0">
                <a:effectLst/>
                <a:latin typeface="Söhne"/>
              </a:rPr>
              <a:t>Introduction to Generation 1.0 BESS</a:t>
            </a:r>
          </a:p>
        </p:txBody>
      </p:sp>
      <p:sp>
        <p:nvSpPr>
          <p:cNvPr id="5" name="Foliennummernplatzhalter 4">
            <a:extLst>
              <a:ext uri="{FF2B5EF4-FFF2-40B4-BE49-F238E27FC236}">
                <a16:creationId xmlns:a16="http://schemas.microsoft.com/office/drawing/2014/main" id="{782A56B4-072F-418D-D8EF-56196B60F34A}"/>
              </a:ext>
            </a:extLst>
          </p:cNvPr>
          <p:cNvSpPr>
            <a:spLocks noGrp="1"/>
          </p:cNvSpPr>
          <p:nvPr>
            <p:ph type="sldNum" sz="quarter" idx="12"/>
          </p:nvPr>
        </p:nvSpPr>
        <p:spPr/>
        <p:txBody>
          <a:bodyPr/>
          <a:lstStyle/>
          <a:p>
            <a:fld id="{92856411-09AC-47D4-94EF-27DE10819023}" type="slidenum">
              <a:rPr lang="de-DE" smtClean="0"/>
              <a:pPr/>
              <a:t>8</a:t>
            </a:fld>
            <a:endParaRPr lang="de-DE"/>
          </a:p>
        </p:txBody>
      </p:sp>
      <p:sp>
        <p:nvSpPr>
          <p:cNvPr id="6" name="Inhaltsplatzhalter 5">
            <a:extLst>
              <a:ext uri="{FF2B5EF4-FFF2-40B4-BE49-F238E27FC236}">
                <a16:creationId xmlns:a16="http://schemas.microsoft.com/office/drawing/2014/main" id="{A8E346C3-7EF4-1F92-02A0-067C2A30BDD4}"/>
              </a:ext>
            </a:extLst>
          </p:cNvPr>
          <p:cNvSpPr>
            <a:spLocks noGrp="1"/>
          </p:cNvSpPr>
          <p:nvPr>
            <p:ph sz="quarter" idx="14"/>
          </p:nvPr>
        </p:nvSpPr>
        <p:spPr/>
        <p:txBody>
          <a:bodyPr vert="horz" lIns="0" tIns="0" rIns="0" bIns="0" rtlCol="0" anchor="t">
            <a:noAutofit/>
          </a:bodyPr>
          <a:lstStyle/>
          <a:p>
            <a:r>
              <a:rPr lang="en-GB" b="1"/>
              <a:t>Generation 1.0 BESS</a:t>
            </a:r>
          </a:p>
          <a:p>
            <a:pPr marL="179705" lvl="1" indent="-179705"/>
            <a:r>
              <a:rPr lang="en-GB"/>
              <a:t>25 Energy Storage plants across Germany</a:t>
            </a:r>
          </a:p>
          <a:p>
            <a:pPr marL="359705" lvl="2" indent="-179705"/>
            <a:r>
              <a:rPr lang="en-GB"/>
              <a:t>Starting capacity 150kwh</a:t>
            </a:r>
          </a:p>
          <a:p>
            <a:pPr marL="359705" lvl="2" indent="-179705"/>
            <a:r>
              <a:rPr lang="en-GB"/>
              <a:t>Average 1MWh capacity</a:t>
            </a:r>
          </a:p>
          <a:p>
            <a:pPr marL="359705" lvl="2" indent="-179705"/>
            <a:r>
              <a:rPr lang="en-GB"/>
              <a:t>Up to 11MWh capacity</a:t>
            </a:r>
          </a:p>
          <a:p>
            <a:pPr marL="179705" lvl="1" indent="-179705"/>
            <a:r>
              <a:rPr lang="en-GB">
                <a:cs typeface="Arial"/>
              </a:rPr>
              <a:t>Using mainly Samsung NMC Batteries </a:t>
            </a:r>
            <a:br>
              <a:rPr lang="en-GB">
                <a:cs typeface="Arial"/>
              </a:rPr>
            </a:br>
            <a:r>
              <a:rPr lang="en-GB">
                <a:cs typeface="Arial"/>
              </a:rPr>
              <a:t>and “Second Life” Batteries with LMO</a:t>
            </a:r>
          </a:p>
          <a:p>
            <a:pPr algn="l"/>
            <a:r>
              <a:rPr lang="en-GB" b="1"/>
              <a:t>Main Usage cases:</a:t>
            </a:r>
          </a:p>
          <a:p>
            <a:pPr marL="179705" lvl="1" indent="-179705"/>
            <a:r>
              <a:rPr lang="en-GB">
                <a:cs typeface="Arial"/>
              </a:rPr>
              <a:t>Primary Frequency Control (Main Usage scenario)</a:t>
            </a:r>
          </a:p>
          <a:p>
            <a:pPr marL="179705" lvl="1" indent="-179705"/>
            <a:r>
              <a:rPr lang="en-GB">
                <a:cs typeface="Arial"/>
              </a:rPr>
              <a:t>Peak Shaving</a:t>
            </a:r>
          </a:p>
          <a:p>
            <a:pPr marL="179705" lvl="1" indent="-179705"/>
            <a:r>
              <a:rPr lang="en-GB">
                <a:cs typeface="Arial"/>
              </a:rPr>
              <a:t>Self-Supply for Electric Energy</a:t>
            </a:r>
          </a:p>
          <a:p>
            <a:pPr marL="179705" lvl="1" indent="-179705"/>
            <a:r>
              <a:rPr lang="en-GB">
                <a:cs typeface="Arial"/>
              </a:rPr>
              <a:t>Reduction of Distribution Grid Fees</a:t>
            </a:r>
          </a:p>
          <a:p>
            <a:br>
              <a:rPr lang="en-GB"/>
            </a:br>
            <a:endParaRPr lang="de-DE"/>
          </a:p>
        </p:txBody>
      </p:sp>
    </p:spTree>
    <p:extLst>
      <p:ext uri="{BB962C8B-B14F-4D97-AF65-F5344CB8AC3E}">
        <p14:creationId xmlns:p14="http://schemas.microsoft.com/office/powerpoint/2010/main" val="406208054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invX="1"/>
      </p:transition>
    </mc:Choice>
    <mc:Fallback>
      <p:transition spd="slow">
        <p:fade/>
      </p:transition>
    </mc:Fallback>
  </mc:AlternateContent>
  <p:extLst>
    <p:ext uri="{6950BFC3-D8DA-4A85-94F7-54DA5524770B}">
      <p188:commentRel xmlns:p188="http://schemas.microsoft.com/office/powerpoint/2018/8/main" r:id="rId4"/>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2EE816-B939-BDA9-74E1-736C9B27469C}"/>
              </a:ext>
            </a:extLst>
          </p:cNvPr>
          <p:cNvSpPr>
            <a:spLocks noGrp="1"/>
          </p:cNvSpPr>
          <p:nvPr>
            <p:ph type="title"/>
          </p:nvPr>
        </p:nvSpPr>
        <p:spPr/>
        <p:txBody>
          <a:bodyPr/>
          <a:lstStyle/>
          <a:p>
            <a:r>
              <a:rPr lang="en-US">
                <a:solidFill>
                  <a:schemeClr val="accent1"/>
                </a:solidFill>
              </a:rPr>
              <a:t>Large-scale storage increases flexibility in the energy supply for industry/commerce and in the electricity grid</a:t>
            </a:r>
            <a:endParaRPr lang="de-DE">
              <a:solidFill>
                <a:schemeClr val="accent1"/>
              </a:solidFill>
            </a:endParaRPr>
          </a:p>
        </p:txBody>
      </p:sp>
      <p:sp>
        <p:nvSpPr>
          <p:cNvPr id="4" name="Foliennummernplatzhalter 3">
            <a:extLst>
              <a:ext uri="{FF2B5EF4-FFF2-40B4-BE49-F238E27FC236}">
                <a16:creationId xmlns:a16="http://schemas.microsoft.com/office/drawing/2014/main" id="{B8121566-AF88-0058-AAE5-FF59AFDD7970}"/>
              </a:ext>
            </a:extLst>
          </p:cNvPr>
          <p:cNvSpPr>
            <a:spLocks noGrp="1"/>
          </p:cNvSpPr>
          <p:nvPr>
            <p:ph type="sldNum" sz="quarter" idx="1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92856411-09AC-47D4-94EF-27DE10819023}" type="slidenum">
              <a:rPr kumimoji="0" lang="de-DE" sz="10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0" lang="de-DE" sz="1000" b="0" i="0" u="none" strike="noStrike" kern="1200" cap="none" spc="0" normalizeH="0" baseline="0" noProof="0">
              <a:ln>
                <a:noFill/>
              </a:ln>
              <a:solidFill>
                <a:srgbClr val="000000"/>
              </a:solidFill>
              <a:effectLst/>
              <a:uLnTx/>
              <a:uFillTx/>
              <a:latin typeface="Arial"/>
              <a:ea typeface="+mn-ea"/>
              <a:cs typeface="+mn-cs"/>
            </a:endParaRPr>
          </a:p>
        </p:txBody>
      </p:sp>
      <p:sp>
        <p:nvSpPr>
          <p:cNvPr id="18" name="Textfeld 17">
            <a:extLst>
              <a:ext uri="{FF2B5EF4-FFF2-40B4-BE49-F238E27FC236}">
                <a16:creationId xmlns:a16="http://schemas.microsoft.com/office/drawing/2014/main" id="{88B27D86-DA85-8C1B-EF3D-D59B6FC88B88}"/>
              </a:ext>
            </a:extLst>
          </p:cNvPr>
          <p:cNvSpPr txBox="1"/>
          <p:nvPr/>
        </p:nvSpPr>
        <p:spPr>
          <a:xfrm>
            <a:off x="3435504" y="3645748"/>
            <a:ext cx="2040220" cy="454717"/>
          </a:xfrm>
          <a:prstGeom prst="rect">
            <a:avLst/>
          </a:prstGeom>
          <a:noFill/>
        </p:spPr>
        <p:txBody>
          <a:bodyPr wrap="square" lIns="0" tIns="0" rIns="0" bIns="0" rtlCol="0">
            <a:noAutofit/>
          </a:bodyPr>
          <a:lstStyle>
            <a:defPPr>
              <a:defRPr lang="de-DE"/>
            </a:defPPr>
            <a:lvl1pPr>
              <a:defRPr sz="1862" b="1">
                <a:solidFill>
                  <a:srgbClr val="000000">
                    <a:lumMod val="65000"/>
                    <a:lumOff val="35000"/>
                  </a:srgb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1" i="0" u="none" strike="noStrike" kern="1200" cap="none" spc="0" normalizeH="0" baseline="0" noProof="0">
                <a:ln>
                  <a:noFill/>
                </a:ln>
                <a:solidFill>
                  <a:srgbClr val="000000">
                    <a:lumMod val="65000"/>
                    <a:lumOff val="35000"/>
                  </a:srgbClr>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1" i="0" u="none" strike="noStrike" kern="1200" cap="none" spc="0" normalizeH="0" baseline="0" noProof="0">
                <a:ln>
                  <a:noFill/>
                </a:ln>
                <a:solidFill>
                  <a:srgbClr val="000000">
                    <a:lumMod val="65000"/>
                    <a:lumOff val="35000"/>
                  </a:srgbClr>
                </a:solidFill>
                <a:effectLst/>
                <a:uLnTx/>
                <a:uFillTx/>
                <a:latin typeface="Arial"/>
                <a:ea typeface="+mn-ea"/>
                <a:cs typeface="+mn-cs"/>
              </a:rPr>
              <a:t>&gt; 10 MWh</a:t>
            </a:r>
          </a:p>
        </p:txBody>
      </p:sp>
      <p:sp>
        <p:nvSpPr>
          <p:cNvPr id="19" name="Textfeld 18">
            <a:extLst>
              <a:ext uri="{FF2B5EF4-FFF2-40B4-BE49-F238E27FC236}">
                <a16:creationId xmlns:a16="http://schemas.microsoft.com/office/drawing/2014/main" id="{5047635C-A2C9-740B-10EF-FB030C6E037B}"/>
              </a:ext>
            </a:extLst>
          </p:cNvPr>
          <p:cNvSpPr txBox="1"/>
          <p:nvPr/>
        </p:nvSpPr>
        <p:spPr>
          <a:xfrm>
            <a:off x="8541088" y="3662661"/>
            <a:ext cx="1371261" cy="479293"/>
          </a:xfrm>
          <a:prstGeom prst="rect">
            <a:avLst/>
          </a:prstGeom>
          <a:noFill/>
        </p:spPr>
        <p:txBody>
          <a:bodyPr wrap="square" lIns="0" tIns="0" rIns="0" bIns="0" rtlCol="0" anchor="t">
            <a:noAutofit/>
          </a:bodyPr>
          <a:lstStyle>
            <a:defPPr>
              <a:defRPr lang="de-DE"/>
            </a:defPPr>
            <a:lvl1pPr>
              <a:defRPr sz="1862" b="1">
                <a:solidFill>
                  <a:srgbClr val="000000">
                    <a:lumMod val="65000"/>
                    <a:lumOff val="35000"/>
                  </a:srgbClr>
                </a:solidFill>
              </a:defRPr>
            </a:lvl1pPr>
          </a:lstStyle>
          <a:p>
            <a:pPr lvl="0"/>
            <a:r>
              <a:rPr kumimoji="0" lang="de-DE" sz="1400" b="1" i="0" u="none" strike="noStrike" kern="1200" cap="none" spc="0" normalizeH="0" baseline="0" noProof="0">
                <a:ln>
                  <a:noFill/>
                </a:ln>
                <a:solidFill>
                  <a:srgbClr val="000000">
                    <a:lumMod val="65000"/>
                    <a:lumOff val="35000"/>
                  </a:srgbClr>
                </a:solidFill>
                <a:effectLst/>
                <a:uLnTx/>
                <a:uFillTx/>
                <a:latin typeface="Arial"/>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1" i="0" u="none" strike="noStrike" kern="1200" cap="none" spc="0" normalizeH="0" baseline="0" noProof="0">
                <a:ln>
                  <a:noFill/>
                </a:ln>
                <a:solidFill>
                  <a:srgbClr val="000000">
                    <a:lumMod val="65000"/>
                    <a:lumOff val="35000"/>
                  </a:srgbClr>
                </a:solidFill>
                <a:effectLst/>
                <a:uLnTx/>
                <a:uFillTx/>
                <a:latin typeface="Arial"/>
                <a:ea typeface="+mn-ea"/>
                <a:cs typeface="+mn-cs"/>
              </a:rPr>
              <a:t>&lt; 5 MWh</a:t>
            </a:r>
          </a:p>
        </p:txBody>
      </p:sp>
      <p:pic>
        <p:nvPicPr>
          <p:cNvPr id="21" name="Graphic 3" descr="Wind Turbines outline">
            <a:extLst>
              <a:ext uri="{FF2B5EF4-FFF2-40B4-BE49-F238E27FC236}">
                <a16:creationId xmlns:a16="http://schemas.microsoft.com/office/drawing/2014/main" id="{7C511D7D-210C-895D-E2E9-25BC73CE0BE0}"/>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940170" y="1992327"/>
            <a:ext cx="703575" cy="703575"/>
          </a:xfrm>
          <a:prstGeom prst="rect">
            <a:avLst/>
          </a:prstGeom>
        </p:spPr>
      </p:pic>
      <p:pic>
        <p:nvPicPr>
          <p:cNvPr id="22" name="Graphic 13" descr="City outline">
            <a:extLst>
              <a:ext uri="{FF2B5EF4-FFF2-40B4-BE49-F238E27FC236}">
                <a16:creationId xmlns:a16="http://schemas.microsoft.com/office/drawing/2014/main" id="{4B56BF8C-DD52-7D09-AF4A-04CF738A6E35}"/>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949002" y="2130604"/>
            <a:ext cx="703575" cy="703575"/>
          </a:xfrm>
          <a:prstGeom prst="rect">
            <a:avLst/>
          </a:prstGeom>
        </p:spPr>
      </p:pic>
      <p:pic>
        <p:nvPicPr>
          <p:cNvPr id="23" name="Graphic 18" descr="Production outline">
            <a:extLst>
              <a:ext uri="{FF2B5EF4-FFF2-40B4-BE49-F238E27FC236}">
                <a16:creationId xmlns:a16="http://schemas.microsoft.com/office/drawing/2014/main" id="{90542529-E548-2250-2D01-BF7A9146B947}"/>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7010710" y="2091692"/>
            <a:ext cx="703575" cy="703575"/>
          </a:xfrm>
          <a:prstGeom prst="rect">
            <a:avLst/>
          </a:prstGeom>
        </p:spPr>
      </p:pic>
      <p:pic>
        <p:nvPicPr>
          <p:cNvPr id="25" name="Graphic 189" descr="Solar Panels outline">
            <a:extLst>
              <a:ext uri="{FF2B5EF4-FFF2-40B4-BE49-F238E27FC236}">
                <a16:creationId xmlns:a16="http://schemas.microsoft.com/office/drawing/2014/main" id="{5B0888CC-B857-8D21-4A28-7F66E0B8E0F9}"/>
              </a:ext>
            </a:extLst>
          </p:cNvPr>
          <p:cNvPicPr>
            <a:picLocks noChangeAspect="1"/>
          </p:cNvPicPr>
          <p:nvPr/>
        </p:nvPicPr>
        <p:blipFill>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3847859" y="2031522"/>
            <a:ext cx="703575" cy="703575"/>
          </a:xfrm>
          <a:prstGeom prst="rect">
            <a:avLst/>
          </a:prstGeom>
        </p:spPr>
      </p:pic>
      <p:pic>
        <p:nvPicPr>
          <p:cNvPr id="26" name="Graphic 280" descr="Bank outline">
            <a:extLst>
              <a:ext uri="{FF2B5EF4-FFF2-40B4-BE49-F238E27FC236}">
                <a16:creationId xmlns:a16="http://schemas.microsoft.com/office/drawing/2014/main" id="{E3291DBE-E78D-A2CD-1FA3-B565E146923A}"/>
              </a:ext>
            </a:extLst>
          </p:cNvPr>
          <p:cNvPicPr>
            <a:picLocks noChangeAspect="1"/>
          </p:cNvPicPr>
          <p:nvPr/>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rcRect/>
          <a:stretch/>
        </p:blipFill>
        <p:spPr>
          <a:xfrm>
            <a:off x="2198971" y="2061129"/>
            <a:ext cx="703575" cy="703575"/>
          </a:xfrm>
          <a:prstGeom prst="rect">
            <a:avLst/>
          </a:prstGeom>
        </p:spPr>
      </p:pic>
      <p:pic>
        <p:nvPicPr>
          <p:cNvPr id="30" name="Graphic 23" descr="Electric Tower outline">
            <a:extLst>
              <a:ext uri="{FF2B5EF4-FFF2-40B4-BE49-F238E27FC236}">
                <a16:creationId xmlns:a16="http://schemas.microsoft.com/office/drawing/2014/main" id="{6B7E64D7-A6E5-2CF0-6B72-E8D62D0E7F97}"/>
              </a:ext>
            </a:extLst>
          </p:cNvPr>
          <p:cNvPicPr>
            <a:picLocks noChangeAspect="1"/>
          </p:cNvPicPr>
          <p:nvPr/>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583082" y="1709907"/>
            <a:ext cx="631312" cy="1019106"/>
          </a:xfrm>
          <a:prstGeom prst="rect">
            <a:avLst/>
          </a:prstGeom>
        </p:spPr>
      </p:pic>
      <p:grpSp>
        <p:nvGrpSpPr>
          <p:cNvPr id="5" name="Gruppieren 4">
            <a:extLst>
              <a:ext uri="{FF2B5EF4-FFF2-40B4-BE49-F238E27FC236}">
                <a16:creationId xmlns:a16="http://schemas.microsoft.com/office/drawing/2014/main" id="{CCD2B6C6-B2B5-2931-E0CB-5A1670FD7CCC}"/>
              </a:ext>
            </a:extLst>
          </p:cNvPr>
          <p:cNvGrpSpPr/>
          <p:nvPr/>
        </p:nvGrpSpPr>
        <p:grpSpPr>
          <a:xfrm>
            <a:off x="1619651" y="2426129"/>
            <a:ext cx="270606" cy="270606"/>
            <a:chOff x="6207346" y="1746498"/>
            <a:chExt cx="270606" cy="270606"/>
          </a:xfrm>
        </p:grpSpPr>
        <p:cxnSp>
          <p:nvCxnSpPr>
            <p:cNvPr id="77" name="Straight Connector 259">
              <a:extLst>
                <a:ext uri="{FF2B5EF4-FFF2-40B4-BE49-F238E27FC236}">
                  <a16:creationId xmlns:a16="http://schemas.microsoft.com/office/drawing/2014/main" id="{149C2439-1BF2-9187-ECD8-25C2BF24B5DA}"/>
                </a:ext>
              </a:extLst>
            </p:cNvPr>
            <p:cNvCxnSpPr>
              <a:cxnSpLocks/>
            </p:cNvCxnSpPr>
            <p:nvPr/>
          </p:nvCxnSpPr>
          <p:spPr>
            <a:xfrm>
              <a:off x="6212523" y="2017104"/>
              <a:ext cx="24344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pic>
          <p:nvPicPr>
            <p:cNvPr id="78" name="Graphic 102">
              <a:extLst>
                <a:ext uri="{FF2B5EF4-FFF2-40B4-BE49-F238E27FC236}">
                  <a16:creationId xmlns:a16="http://schemas.microsoft.com/office/drawing/2014/main" id="{0E9CBE03-C7F9-DCF0-108F-C90C4A2876F4}"/>
                </a:ext>
              </a:extLst>
            </p:cNvPr>
            <p:cNvPicPr>
              <a:picLocks noChangeAspect="1"/>
            </p:cNvPicPr>
            <p:nvPr/>
          </p:nvPicPr>
          <p:blipFill>
            <a:blip r:embed="rId14" cstate="screen">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a:off x="6207346" y="1746498"/>
              <a:ext cx="270606" cy="270606"/>
            </a:xfrm>
            <a:prstGeom prst="rect">
              <a:avLst/>
            </a:prstGeom>
          </p:spPr>
        </p:pic>
      </p:grpSp>
      <p:grpSp>
        <p:nvGrpSpPr>
          <p:cNvPr id="79" name="Group 12">
            <a:extLst>
              <a:ext uri="{FF2B5EF4-FFF2-40B4-BE49-F238E27FC236}">
                <a16:creationId xmlns:a16="http://schemas.microsoft.com/office/drawing/2014/main" id="{9D0C04D6-41D0-9B4F-F155-1BC3A271D958}"/>
              </a:ext>
            </a:extLst>
          </p:cNvPr>
          <p:cNvGrpSpPr/>
          <p:nvPr/>
        </p:nvGrpSpPr>
        <p:grpSpPr>
          <a:xfrm>
            <a:off x="6057535" y="2373050"/>
            <a:ext cx="490662" cy="332491"/>
            <a:chOff x="8163021" y="3204673"/>
            <a:chExt cx="612594" cy="442328"/>
          </a:xfrm>
        </p:grpSpPr>
        <p:cxnSp>
          <p:nvCxnSpPr>
            <p:cNvPr id="80" name="Straight Connector 264">
              <a:extLst>
                <a:ext uri="{FF2B5EF4-FFF2-40B4-BE49-F238E27FC236}">
                  <a16:creationId xmlns:a16="http://schemas.microsoft.com/office/drawing/2014/main" id="{4312B98C-F00D-FEA7-EB76-BE0BBB3F10DB}"/>
                </a:ext>
              </a:extLst>
            </p:cNvPr>
            <p:cNvCxnSpPr>
              <a:cxnSpLocks/>
              <a:stCxn id="82" idx="4"/>
            </p:cNvCxnSpPr>
            <p:nvPr/>
          </p:nvCxnSpPr>
          <p:spPr>
            <a:xfrm>
              <a:off x="8691591" y="3250392"/>
              <a:ext cx="0" cy="396609"/>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82" name="Oval 270">
              <a:extLst>
                <a:ext uri="{FF2B5EF4-FFF2-40B4-BE49-F238E27FC236}">
                  <a16:creationId xmlns:a16="http://schemas.microsoft.com/office/drawing/2014/main" id="{6CB9ECFC-FBF4-A692-3678-2C2EAAAF4FE9}"/>
                </a:ext>
              </a:extLst>
            </p:cNvPr>
            <p:cNvSpPr/>
            <p:nvPr/>
          </p:nvSpPr>
          <p:spPr bwMode="gray">
            <a:xfrm>
              <a:off x="8668731" y="3204673"/>
              <a:ext cx="45719" cy="45719"/>
            </a:xfrm>
            <a:prstGeom prst="ellipse">
              <a:avLst/>
            </a:prstGeom>
            <a:solidFill>
              <a:srgbClr val="C00000"/>
            </a:solid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143963" tIns="71981" rIns="143963" bIns="71981"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999" b="1" i="0" u="none" strike="noStrike" kern="1200" cap="none" spc="0" normalizeH="0" baseline="0" noProof="0">
                <a:ln>
                  <a:noFill/>
                </a:ln>
                <a:solidFill>
                  <a:srgbClr val="000000"/>
                </a:solidFill>
                <a:effectLst/>
                <a:uLnTx/>
                <a:uFillTx/>
                <a:latin typeface="Arial"/>
                <a:ea typeface="+mn-ea"/>
                <a:cs typeface="+mn-cs"/>
              </a:endParaRPr>
            </a:p>
          </p:txBody>
        </p:sp>
        <p:cxnSp>
          <p:nvCxnSpPr>
            <p:cNvPr id="83" name="Straight Connector 273">
              <a:extLst>
                <a:ext uri="{FF2B5EF4-FFF2-40B4-BE49-F238E27FC236}">
                  <a16:creationId xmlns:a16="http://schemas.microsoft.com/office/drawing/2014/main" id="{49D38AA0-0C49-C5E9-0F5E-1C87E94FAFE8}"/>
                </a:ext>
              </a:extLst>
            </p:cNvPr>
            <p:cNvCxnSpPr>
              <a:cxnSpLocks/>
            </p:cNvCxnSpPr>
            <p:nvPr/>
          </p:nvCxnSpPr>
          <p:spPr>
            <a:xfrm flipH="1">
              <a:off x="8638772" y="3326505"/>
              <a:ext cx="10800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4" name="Straight Connector 275">
              <a:extLst>
                <a:ext uri="{FF2B5EF4-FFF2-40B4-BE49-F238E27FC236}">
                  <a16:creationId xmlns:a16="http://schemas.microsoft.com/office/drawing/2014/main" id="{9938A47E-00EB-BCFB-EADA-C8B66155E260}"/>
                </a:ext>
              </a:extLst>
            </p:cNvPr>
            <p:cNvCxnSpPr>
              <a:cxnSpLocks/>
            </p:cNvCxnSpPr>
            <p:nvPr/>
          </p:nvCxnSpPr>
          <p:spPr>
            <a:xfrm flipH="1">
              <a:off x="8655591" y="3292362"/>
              <a:ext cx="7200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5" name="Straight Connector 276">
              <a:extLst>
                <a:ext uri="{FF2B5EF4-FFF2-40B4-BE49-F238E27FC236}">
                  <a16:creationId xmlns:a16="http://schemas.microsoft.com/office/drawing/2014/main" id="{B7A04391-F13F-44FD-9347-FF0D3F0B0FC3}"/>
                </a:ext>
              </a:extLst>
            </p:cNvPr>
            <p:cNvCxnSpPr>
              <a:cxnSpLocks/>
            </p:cNvCxnSpPr>
            <p:nvPr/>
          </p:nvCxnSpPr>
          <p:spPr>
            <a:xfrm flipH="1">
              <a:off x="8613615" y="3356440"/>
              <a:ext cx="162000"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86" name="Graphic 104">
              <a:extLst>
                <a:ext uri="{FF2B5EF4-FFF2-40B4-BE49-F238E27FC236}">
                  <a16:creationId xmlns:a16="http://schemas.microsoft.com/office/drawing/2014/main" id="{A55C611F-A960-55C2-3B79-57D004F13CA0}"/>
                </a:ext>
              </a:extLst>
            </p:cNvPr>
            <p:cNvPicPr>
              <a:picLocks noChangeAspect="1"/>
            </p:cNvPicPr>
            <p:nvPr/>
          </p:nvPicPr>
          <p:blipFill>
            <a:blip r:embed="rId16" cstate="screen">
              <a:extLst>
                <a:ext uri="{28A0092B-C50C-407E-A947-70E740481C1C}">
                  <a14:useLocalDpi xmlns:a14="http://schemas.microsoft.com/office/drawing/2010/main"/>
                </a:ext>
                <a:ext uri="{96DAC541-7B7A-43D3-8B79-37D633B846F1}">
                  <asvg:svgBlip xmlns:asvg="http://schemas.microsoft.com/office/drawing/2016/SVG/main" r:embed="rId17"/>
                </a:ext>
              </a:extLst>
            </a:blip>
            <a:stretch>
              <a:fillRect/>
            </a:stretch>
          </p:blipFill>
          <p:spPr>
            <a:xfrm>
              <a:off x="8163021" y="3274969"/>
              <a:ext cx="360000" cy="360000"/>
            </a:xfrm>
            <a:prstGeom prst="rect">
              <a:avLst/>
            </a:prstGeom>
          </p:spPr>
        </p:pic>
      </p:grpSp>
      <p:cxnSp>
        <p:nvCxnSpPr>
          <p:cNvPr id="90" name="Connector: Elbow 21">
            <a:extLst>
              <a:ext uri="{FF2B5EF4-FFF2-40B4-BE49-F238E27FC236}">
                <a16:creationId xmlns:a16="http://schemas.microsoft.com/office/drawing/2014/main" id="{50688C21-977F-BD01-3590-19F49F4FE882}"/>
              </a:ext>
            </a:extLst>
          </p:cNvPr>
          <p:cNvCxnSpPr>
            <a:cxnSpLocks/>
            <a:stCxn id="30" idx="0"/>
            <a:endCxn id="78" idx="0"/>
          </p:cNvCxnSpPr>
          <p:nvPr/>
        </p:nvCxnSpPr>
        <p:spPr>
          <a:xfrm rot="16200000" flipH="1">
            <a:off x="968735" y="1639910"/>
            <a:ext cx="716222" cy="856216"/>
          </a:xfrm>
          <a:prstGeom prst="bentConnector3">
            <a:avLst>
              <a:gd name="adj1" fmla="val -31917"/>
            </a:avLst>
          </a:prstGeom>
          <a:ln>
            <a:solidFill>
              <a:schemeClr val="accent3"/>
            </a:solidFill>
            <a:prstDash val="dash"/>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106" name="Connector: Elbow 21">
            <a:extLst>
              <a:ext uri="{FF2B5EF4-FFF2-40B4-BE49-F238E27FC236}">
                <a16:creationId xmlns:a16="http://schemas.microsoft.com/office/drawing/2014/main" id="{F642ACE4-C1A0-FD7A-BBB6-A54EED492699}"/>
              </a:ext>
            </a:extLst>
          </p:cNvPr>
          <p:cNvCxnSpPr>
            <a:cxnSpLocks/>
            <a:stCxn id="30" idx="0"/>
            <a:endCxn id="86" idx="0"/>
          </p:cNvCxnSpPr>
          <p:nvPr/>
        </p:nvCxnSpPr>
        <p:spPr>
          <a:xfrm rot="16200000" flipH="1">
            <a:off x="3192232" y="-583588"/>
            <a:ext cx="715983" cy="5302972"/>
          </a:xfrm>
          <a:prstGeom prst="bentConnector3">
            <a:avLst>
              <a:gd name="adj1" fmla="val -31928"/>
            </a:avLst>
          </a:prstGeom>
          <a:ln>
            <a:solidFill>
              <a:schemeClr val="accent3"/>
            </a:solidFill>
            <a:prstDash val="dash"/>
            <a:headEnd type="none" w="med" len="med"/>
            <a:tailEnd type="none" w="med" len="med"/>
          </a:ln>
        </p:spPr>
        <p:style>
          <a:lnRef idx="1">
            <a:schemeClr val="accent6"/>
          </a:lnRef>
          <a:fillRef idx="0">
            <a:schemeClr val="accent6"/>
          </a:fillRef>
          <a:effectRef idx="0">
            <a:schemeClr val="accent6"/>
          </a:effectRef>
          <a:fontRef idx="minor">
            <a:schemeClr val="tx1"/>
          </a:fontRef>
        </p:style>
      </p:cxnSp>
      <p:sp>
        <p:nvSpPr>
          <p:cNvPr id="120" name="Arrow: Left-Right 100">
            <a:extLst>
              <a:ext uri="{FF2B5EF4-FFF2-40B4-BE49-F238E27FC236}">
                <a16:creationId xmlns:a16="http://schemas.microsoft.com/office/drawing/2014/main" id="{B0847C7F-9A8C-7B71-FB69-519C9F62E869}"/>
              </a:ext>
            </a:extLst>
          </p:cNvPr>
          <p:cNvSpPr/>
          <p:nvPr/>
        </p:nvSpPr>
        <p:spPr bwMode="gray">
          <a:xfrm>
            <a:off x="515938" y="5522896"/>
            <a:ext cx="9424184" cy="232534"/>
          </a:xfrm>
          <a:prstGeom prst="leftRightArrow">
            <a:avLst>
              <a:gd name="adj1" fmla="val 100000"/>
              <a:gd name="adj2" fmla="val 50000"/>
            </a:avLst>
          </a:prstGeom>
          <a:solidFill>
            <a:srgbClr val="004B68"/>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43963" tIns="71981" rIns="143963" bIns="71981" rtlCol="0" anchor="ctr"/>
          <a:lstStyle/>
          <a:p>
            <a:pPr marL="0" marR="0" lvl="0" indent="0" algn="ctr" defTabSz="1828343" rtl="0" eaLnBrk="1" fontAlgn="auto" latinLnBrk="0" hangingPunct="1">
              <a:lnSpc>
                <a:spcPct val="114000"/>
              </a:lnSpc>
              <a:spcBef>
                <a:spcPts val="0"/>
              </a:spcBef>
              <a:spcAft>
                <a:spcPts val="0"/>
              </a:spcAft>
              <a:buClr>
                <a:srgbClr val="000000"/>
              </a:buClr>
              <a:buSzTx/>
              <a:buFontTx/>
              <a:buNone/>
              <a:tabLst/>
              <a:defRPr/>
            </a:pPr>
            <a:r>
              <a:rPr kumimoji="0" lang="en-US" sz="1400" b="1" i="0" u="none" strike="noStrike" kern="1200" cap="none" spc="0" normalizeH="0" baseline="0" noProof="0" err="1">
                <a:ln>
                  <a:noFill/>
                </a:ln>
                <a:solidFill>
                  <a:srgbClr val="FFFFFF"/>
                </a:solidFill>
                <a:effectLst/>
                <a:uLnTx/>
                <a:uFillTx/>
                <a:latin typeface="Arial"/>
                <a:ea typeface="+mn-ea"/>
                <a:cs typeface="Baloo 2" pitchFamily="2" charset="0"/>
              </a:rPr>
              <a:t>iEMS</a:t>
            </a:r>
            <a:endParaRPr kumimoji="0" lang="en-US" sz="1400" b="1" i="0" u="none" strike="noStrike" kern="1200" cap="none" spc="0" normalizeH="0" baseline="0" noProof="0">
              <a:ln>
                <a:noFill/>
              </a:ln>
              <a:solidFill>
                <a:srgbClr val="FFFFFF"/>
              </a:solidFill>
              <a:effectLst/>
              <a:uLnTx/>
              <a:uFillTx/>
              <a:latin typeface="Arial"/>
              <a:ea typeface="+mn-ea"/>
              <a:cs typeface="Baloo 2" pitchFamily="2" charset="0"/>
            </a:endParaRPr>
          </a:p>
        </p:txBody>
      </p:sp>
      <p:sp>
        <p:nvSpPr>
          <p:cNvPr id="121" name="Arrow: Left-Right 101">
            <a:extLst>
              <a:ext uri="{FF2B5EF4-FFF2-40B4-BE49-F238E27FC236}">
                <a16:creationId xmlns:a16="http://schemas.microsoft.com/office/drawing/2014/main" id="{132882F3-FF28-927D-62F7-A8C360FE6070}"/>
              </a:ext>
            </a:extLst>
          </p:cNvPr>
          <p:cNvSpPr/>
          <p:nvPr/>
        </p:nvSpPr>
        <p:spPr bwMode="gray">
          <a:xfrm>
            <a:off x="518511" y="5838307"/>
            <a:ext cx="7782280" cy="232534"/>
          </a:xfrm>
          <a:prstGeom prst="leftRightArrow">
            <a:avLst>
              <a:gd name="adj1" fmla="val 100000"/>
              <a:gd name="adj2" fmla="val 50000"/>
            </a:avLst>
          </a:prstGeom>
          <a:solidFill>
            <a:srgbClr val="82AC7E">
              <a:alpha val="50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43963" tIns="71981" rIns="143963" bIns="71981" rtlCol="0" anchor="ctr"/>
          <a:lstStyle/>
          <a:p>
            <a:pPr marL="0" marR="0" lvl="0" indent="0" algn="ctr" defTabSz="1828343" rtl="0" eaLnBrk="1" fontAlgn="auto" latinLnBrk="0" hangingPunct="1">
              <a:lnSpc>
                <a:spcPct val="114000"/>
              </a:lnSpc>
              <a:spcBef>
                <a:spcPts val="0"/>
              </a:spcBef>
              <a:spcAft>
                <a:spcPts val="0"/>
              </a:spcAft>
              <a:buClr>
                <a:srgbClr val="000000"/>
              </a:buClr>
              <a:buSzTx/>
              <a:buFontTx/>
              <a:buNone/>
              <a:tabLst/>
              <a:defRPr/>
            </a:pPr>
            <a:r>
              <a:rPr kumimoji="0" lang="en-US" sz="1400" b="1" i="0" u="none" strike="noStrike" kern="1200" cap="none" spc="0" normalizeH="0" baseline="0" noProof="0">
                <a:ln>
                  <a:noFill/>
                </a:ln>
                <a:solidFill>
                  <a:srgbClr val="004B68"/>
                </a:solidFill>
                <a:effectLst/>
                <a:uLnTx/>
                <a:uFillTx/>
                <a:latin typeface="Arial"/>
                <a:ea typeface="+mn-ea"/>
                <a:cs typeface="Baloo 2" pitchFamily="2" charset="0"/>
              </a:rPr>
              <a:t>Operational Services</a:t>
            </a:r>
          </a:p>
        </p:txBody>
      </p:sp>
      <p:pic>
        <p:nvPicPr>
          <p:cNvPr id="14" name="Bildplatzhalter 26" descr="Ein Bild, das Himmel, Frachtcontainer, draußen, Gelände enthält.&#10;&#10;Automatisch generierte Beschreibung">
            <a:extLst>
              <a:ext uri="{FF2B5EF4-FFF2-40B4-BE49-F238E27FC236}">
                <a16:creationId xmlns:a16="http://schemas.microsoft.com/office/drawing/2014/main" id="{C04A18C7-AAEF-AFC3-73DB-CA46BB9A07A5}"/>
              </a:ext>
            </a:extLst>
          </p:cNvPr>
          <p:cNvPicPr>
            <a:picLocks noChangeAspect="1"/>
          </p:cNvPicPr>
          <p:nvPr/>
        </p:nvPicPr>
        <p:blipFill>
          <a:blip r:embed="rId18" cstate="screen">
            <a:extLst>
              <a:ext uri="{28A0092B-C50C-407E-A947-70E740481C1C}">
                <a14:useLocalDpi xmlns:a14="http://schemas.microsoft.com/office/drawing/2010/main"/>
              </a:ext>
            </a:extLst>
          </a:blip>
          <a:srcRect/>
          <a:stretch>
            <a:fillRect/>
          </a:stretch>
        </p:blipFill>
        <p:spPr>
          <a:xfrm>
            <a:off x="5787610" y="3331275"/>
            <a:ext cx="2664517" cy="2109352"/>
          </a:xfrm>
          <a:prstGeom prst="roundRect">
            <a:avLst>
              <a:gd name="adj" fmla="val 9033"/>
            </a:avLst>
          </a:prstGeom>
        </p:spPr>
      </p:pic>
      <p:pic>
        <p:nvPicPr>
          <p:cNvPr id="15" name="Bildplatzhalter 28" descr="Ein Bild, das Generator, draußen, Wolke, Himmel enthält.&#10;&#10;Automatisch generierte Beschreibung">
            <a:extLst>
              <a:ext uri="{FF2B5EF4-FFF2-40B4-BE49-F238E27FC236}">
                <a16:creationId xmlns:a16="http://schemas.microsoft.com/office/drawing/2014/main" id="{EFF149D3-0028-C03B-254E-A4D2C77E6F59}"/>
              </a:ext>
            </a:extLst>
          </p:cNvPr>
          <p:cNvPicPr>
            <a:picLocks noChangeAspect="1"/>
          </p:cNvPicPr>
          <p:nvPr/>
        </p:nvPicPr>
        <p:blipFill>
          <a:blip r:embed="rId19" cstate="screen">
            <a:extLst>
              <a:ext uri="{28A0092B-C50C-407E-A947-70E740481C1C}">
                <a14:useLocalDpi xmlns:a14="http://schemas.microsoft.com/office/drawing/2010/main"/>
              </a:ext>
            </a:extLst>
          </a:blip>
          <a:srcRect/>
          <a:stretch>
            <a:fillRect/>
          </a:stretch>
        </p:blipFill>
        <p:spPr>
          <a:xfrm>
            <a:off x="583082" y="3331275"/>
            <a:ext cx="2664517" cy="2109352"/>
          </a:xfrm>
          <a:prstGeom prst="roundRect">
            <a:avLst>
              <a:gd name="adj" fmla="val 9033"/>
            </a:avLst>
          </a:prstGeom>
        </p:spPr>
      </p:pic>
      <p:cxnSp>
        <p:nvCxnSpPr>
          <p:cNvPr id="24" name="Connector: Elbow 21">
            <a:extLst>
              <a:ext uri="{FF2B5EF4-FFF2-40B4-BE49-F238E27FC236}">
                <a16:creationId xmlns:a16="http://schemas.microsoft.com/office/drawing/2014/main" id="{B299D877-8A21-9A0A-84DB-C135ABDE1175}"/>
              </a:ext>
            </a:extLst>
          </p:cNvPr>
          <p:cNvCxnSpPr>
            <a:cxnSpLocks/>
            <a:stCxn id="86" idx="0"/>
            <a:endCxn id="23" idx="0"/>
          </p:cNvCxnSpPr>
          <p:nvPr/>
        </p:nvCxnSpPr>
        <p:spPr>
          <a:xfrm rot="5400000" flipH="1" flipV="1">
            <a:off x="6615004" y="1678396"/>
            <a:ext cx="334198" cy="1160790"/>
          </a:xfrm>
          <a:prstGeom prst="bentConnector3">
            <a:avLst>
              <a:gd name="adj1" fmla="val 208724"/>
            </a:avLst>
          </a:prstGeom>
          <a:ln>
            <a:solidFill>
              <a:schemeClr val="accent3"/>
            </a:solidFill>
            <a:prstDash val="dash"/>
            <a:headEnd type="none" w="med" len="med"/>
            <a:tailEnd type="none" w="med" len="med"/>
          </a:ln>
        </p:spPr>
        <p:style>
          <a:lnRef idx="1">
            <a:schemeClr val="accent6"/>
          </a:lnRef>
          <a:fillRef idx="0">
            <a:schemeClr val="accent6"/>
          </a:fillRef>
          <a:effectRef idx="0">
            <a:schemeClr val="accent6"/>
          </a:effectRef>
          <a:fontRef idx="minor">
            <a:schemeClr val="tx1"/>
          </a:fontRef>
        </p:style>
      </p:cxnSp>
      <p:cxnSp>
        <p:nvCxnSpPr>
          <p:cNvPr id="92" name="Connector: Elbow 21">
            <a:extLst>
              <a:ext uri="{FF2B5EF4-FFF2-40B4-BE49-F238E27FC236}">
                <a16:creationId xmlns:a16="http://schemas.microsoft.com/office/drawing/2014/main" id="{76BC910A-A27E-3A48-BB09-82ACECF26EA3}"/>
              </a:ext>
            </a:extLst>
          </p:cNvPr>
          <p:cNvCxnSpPr>
            <a:cxnSpLocks/>
            <a:stCxn id="86" idx="0"/>
            <a:endCxn id="22" idx="0"/>
          </p:cNvCxnSpPr>
          <p:nvPr/>
        </p:nvCxnSpPr>
        <p:spPr>
          <a:xfrm rot="5400000" flipH="1" flipV="1">
            <a:off x="7103606" y="1228706"/>
            <a:ext cx="295286" cy="2099082"/>
          </a:xfrm>
          <a:prstGeom prst="bentConnector3">
            <a:avLst>
              <a:gd name="adj1" fmla="val 232830"/>
            </a:avLst>
          </a:prstGeom>
          <a:ln>
            <a:solidFill>
              <a:schemeClr val="accent3"/>
            </a:solidFill>
            <a:prstDash val="dash"/>
            <a:headEnd type="none" w="med" len="med"/>
            <a:tailEnd type="none" w="med" len="med"/>
          </a:ln>
        </p:spPr>
        <p:style>
          <a:lnRef idx="1">
            <a:schemeClr val="accent6"/>
          </a:lnRef>
          <a:fillRef idx="0">
            <a:schemeClr val="accent6"/>
          </a:fillRef>
          <a:effectRef idx="0">
            <a:schemeClr val="accent6"/>
          </a:effectRef>
          <a:fontRef idx="minor">
            <a:schemeClr val="tx1"/>
          </a:fontRef>
        </p:style>
      </p:cxnSp>
      <p:sp>
        <p:nvSpPr>
          <p:cNvPr id="96" name="Rechteck: abgerundete Ecken 95">
            <a:extLst>
              <a:ext uri="{FF2B5EF4-FFF2-40B4-BE49-F238E27FC236}">
                <a16:creationId xmlns:a16="http://schemas.microsoft.com/office/drawing/2014/main" id="{56098E8E-7E2D-F464-1214-60D64263DD7F}"/>
              </a:ext>
            </a:extLst>
          </p:cNvPr>
          <p:cNvSpPr/>
          <p:nvPr/>
        </p:nvSpPr>
        <p:spPr>
          <a:xfrm>
            <a:off x="583082" y="2799648"/>
            <a:ext cx="4892641" cy="495933"/>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err="1">
                <a:ln>
                  <a:noFill/>
                </a:ln>
                <a:solidFill>
                  <a:srgbClr val="004B68"/>
                </a:solidFill>
                <a:effectLst/>
                <a:uLnTx/>
                <a:uFillTx/>
                <a:latin typeface="Arial"/>
                <a:ea typeface="+mn-ea"/>
                <a:cs typeface="+mn-cs"/>
              </a:rPr>
              <a:t>Frequency</a:t>
            </a:r>
            <a:r>
              <a:rPr kumimoji="0" lang="de-DE" sz="1400" b="0" i="0" u="none" strike="noStrike" kern="1200" cap="none" spc="0" normalizeH="0" baseline="0" noProof="0">
                <a:ln>
                  <a:noFill/>
                </a:ln>
                <a:solidFill>
                  <a:srgbClr val="004B68"/>
                </a:solidFill>
                <a:effectLst/>
                <a:uLnTx/>
                <a:uFillTx/>
                <a:latin typeface="Arial"/>
                <a:ea typeface="+mn-ea"/>
                <a:cs typeface="+mn-cs"/>
              </a:rPr>
              <a:t> </a:t>
            </a:r>
            <a:r>
              <a:rPr kumimoji="0" lang="de-DE" sz="1400" b="0" i="0" u="none" strike="noStrike" kern="1200" cap="none" spc="0" normalizeH="0" baseline="0" noProof="0" err="1">
                <a:ln>
                  <a:noFill/>
                </a:ln>
                <a:solidFill>
                  <a:srgbClr val="004B68"/>
                </a:solidFill>
                <a:effectLst/>
                <a:uLnTx/>
                <a:uFillTx/>
                <a:latin typeface="Arial"/>
                <a:ea typeface="+mn-ea"/>
                <a:cs typeface="+mn-cs"/>
              </a:rPr>
              <a:t>reserve</a:t>
            </a:r>
            <a:r>
              <a:rPr kumimoji="0" lang="de-DE" sz="1400" b="0" i="0" u="none" strike="noStrike" kern="1200" cap="none" spc="0" normalizeH="0" baseline="0" noProof="0">
                <a:ln>
                  <a:noFill/>
                </a:ln>
                <a:solidFill>
                  <a:srgbClr val="004B68"/>
                </a:solidFill>
                <a:effectLst/>
                <a:uLnTx/>
                <a:uFillTx/>
                <a:latin typeface="Arial"/>
                <a:ea typeface="+mn-ea"/>
                <a:cs typeface="+mn-cs"/>
              </a:rPr>
              <a:t> and </a:t>
            </a:r>
            <a:r>
              <a:rPr kumimoji="0" lang="de-DE" sz="1400" b="0" i="0" u="none" strike="noStrike" kern="1200" cap="none" spc="0" normalizeH="0" baseline="0" noProof="0" err="1">
                <a:ln>
                  <a:noFill/>
                </a:ln>
                <a:solidFill>
                  <a:srgbClr val="004B68"/>
                </a:solidFill>
                <a:effectLst/>
                <a:uLnTx/>
                <a:uFillTx/>
                <a:latin typeface="Arial"/>
                <a:ea typeface="+mn-ea"/>
                <a:cs typeface="+mn-cs"/>
              </a:rPr>
              <a:t>trading</a:t>
            </a:r>
            <a:endParaRPr kumimoji="0" lang="de-DE" sz="1400" b="0" i="0" u="none" strike="noStrike" kern="1200" cap="none" spc="0" normalizeH="0" baseline="0" noProof="0">
              <a:ln>
                <a:noFill/>
              </a:ln>
              <a:solidFill>
                <a:srgbClr val="004B68"/>
              </a:solidFill>
              <a:effectLst/>
              <a:uLnTx/>
              <a:uFillTx/>
              <a:latin typeface="Arial"/>
              <a:ea typeface="+mn-ea"/>
              <a:cs typeface="+mn-cs"/>
            </a:endParaRPr>
          </a:p>
        </p:txBody>
      </p:sp>
      <p:sp>
        <p:nvSpPr>
          <p:cNvPr id="97" name="Rechteck: abgerundete Ecken 96">
            <a:extLst>
              <a:ext uri="{FF2B5EF4-FFF2-40B4-BE49-F238E27FC236}">
                <a16:creationId xmlns:a16="http://schemas.microsoft.com/office/drawing/2014/main" id="{1CB4D093-3DAA-A321-A1B4-FB96750E2BBA}"/>
              </a:ext>
            </a:extLst>
          </p:cNvPr>
          <p:cNvSpPr/>
          <p:nvPr/>
        </p:nvSpPr>
        <p:spPr>
          <a:xfrm>
            <a:off x="5567083" y="2799649"/>
            <a:ext cx="4345268" cy="492714"/>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72000" rIns="108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a:ln>
                  <a:noFill/>
                </a:ln>
                <a:solidFill>
                  <a:srgbClr val="004B68"/>
                </a:solidFill>
                <a:effectLst/>
                <a:uLnTx/>
                <a:uFillTx/>
                <a:latin typeface="Arial"/>
                <a:ea typeface="+mn-ea"/>
                <a:cs typeface="+mn-cs"/>
              </a:rPr>
              <a:t>Peak </a:t>
            </a:r>
            <a:r>
              <a:rPr kumimoji="0" lang="de-DE" sz="1400" b="0" i="0" u="none" strike="noStrike" kern="1200" cap="none" spc="0" normalizeH="0" baseline="0" noProof="0" err="1">
                <a:ln>
                  <a:noFill/>
                </a:ln>
                <a:solidFill>
                  <a:srgbClr val="004B68"/>
                </a:solidFill>
                <a:effectLst/>
                <a:uLnTx/>
                <a:uFillTx/>
                <a:latin typeface="Arial"/>
                <a:ea typeface="+mn-ea"/>
                <a:cs typeface="+mn-cs"/>
              </a:rPr>
              <a:t>Shaving</a:t>
            </a:r>
            <a:r>
              <a:rPr kumimoji="0" lang="de-DE" sz="1400" b="0" i="0" u="none" strike="noStrike" kern="1200" cap="none" spc="0" normalizeH="0" baseline="0" noProof="0">
                <a:ln>
                  <a:noFill/>
                </a:ln>
                <a:solidFill>
                  <a:srgbClr val="004B68"/>
                </a:solidFill>
                <a:effectLst/>
                <a:uLnTx/>
                <a:uFillTx/>
                <a:latin typeface="Arial"/>
                <a:ea typeface="+mn-ea"/>
                <a:cs typeface="+mn-cs"/>
              </a:rPr>
              <a:t>, </a:t>
            </a:r>
            <a:r>
              <a:rPr kumimoji="0" lang="de-DE" sz="1400" b="0" i="0" u="none" strike="noStrike" kern="1200" cap="none" spc="0" normalizeH="0" baseline="0" noProof="0" err="1">
                <a:ln>
                  <a:noFill/>
                </a:ln>
                <a:solidFill>
                  <a:srgbClr val="004B68"/>
                </a:solidFill>
                <a:effectLst/>
                <a:uLnTx/>
                <a:uFillTx/>
                <a:latin typeface="Arial"/>
                <a:ea typeface="+mn-ea"/>
                <a:cs typeface="+mn-cs"/>
              </a:rPr>
              <a:t>Optimisation</a:t>
            </a:r>
            <a:r>
              <a:rPr kumimoji="0" lang="de-DE" sz="1400" b="0" i="0" u="none" strike="noStrike" kern="1200" cap="none" spc="0" normalizeH="0" baseline="0" noProof="0">
                <a:ln>
                  <a:noFill/>
                </a:ln>
                <a:solidFill>
                  <a:srgbClr val="004B68"/>
                </a:solidFill>
                <a:effectLst/>
                <a:uLnTx/>
                <a:uFillTx/>
                <a:latin typeface="Arial"/>
                <a:ea typeface="+mn-ea"/>
                <a:cs typeface="+mn-cs"/>
              </a:rPr>
              <a:t> </a:t>
            </a:r>
            <a:r>
              <a:rPr kumimoji="0" lang="de-DE" sz="1400" b="0" i="0" u="none" strike="noStrike" kern="1200" cap="none" spc="0" normalizeH="0" baseline="0" noProof="0" err="1">
                <a:ln>
                  <a:noFill/>
                </a:ln>
                <a:solidFill>
                  <a:srgbClr val="004B68"/>
                </a:solidFill>
                <a:effectLst/>
                <a:uLnTx/>
                <a:uFillTx/>
                <a:latin typeface="Arial"/>
                <a:ea typeface="+mn-ea"/>
                <a:cs typeface="+mn-cs"/>
              </a:rPr>
              <a:t>of</a:t>
            </a:r>
            <a:r>
              <a:rPr kumimoji="0" lang="de-DE" sz="1400" b="0" i="0" u="none" strike="noStrike" kern="1200" cap="none" spc="0" normalizeH="0" baseline="0" noProof="0">
                <a:ln>
                  <a:noFill/>
                </a:ln>
                <a:solidFill>
                  <a:srgbClr val="004B68"/>
                </a:solidFill>
                <a:effectLst/>
                <a:uLnTx/>
                <a:uFillTx/>
                <a:latin typeface="Arial"/>
                <a:ea typeface="+mn-ea"/>
                <a:cs typeface="+mn-cs"/>
              </a:rPr>
              <a:t> own </a:t>
            </a:r>
            <a:r>
              <a:rPr kumimoji="0" lang="de-DE" sz="1400" b="0" i="0" u="none" strike="noStrike" kern="1200" cap="none" spc="0" normalizeH="0" baseline="0" noProof="0" err="1">
                <a:ln>
                  <a:noFill/>
                </a:ln>
                <a:solidFill>
                  <a:srgbClr val="004B68"/>
                </a:solidFill>
                <a:effectLst/>
                <a:uLnTx/>
                <a:uFillTx/>
                <a:latin typeface="Arial"/>
                <a:ea typeface="+mn-ea"/>
                <a:cs typeface="+mn-cs"/>
              </a:rPr>
              <a:t>comsumption</a:t>
            </a:r>
            <a:r>
              <a:rPr kumimoji="0" lang="de-DE" sz="1400" b="0" i="0" u="none" strike="noStrike" kern="1200" cap="none" spc="0" normalizeH="0" baseline="0" noProof="0">
                <a:ln>
                  <a:noFill/>
                </a:ln>
                <a:solidFill>
                  <a:srgbClr val="004B68"/>
                </a:solidFill>
                <a:effectLst/>
                <a:uLnTx/>
                <a:uFillTx/>
                <a:latin typeface="Arial"/>
                <a:ea typeface="+mn-ea"/>
                <a:cs typeface="+mn-cs"/>
              </a:rPr>
              <a:t>, 7000h</a:t>
            </a:r>
            <a:r>
              <a:rPr lang="de-DE" sz="1400">
                <a:solidFill>
                  <a:srgbClr val="004B68"/>
                </a:solidFill>
                <a:latin typeface="Arial"/>
              </a:rPr>
              <a:t> </a:t>
            </a:r>
            <a:r>
              <a:rPr lang="de-DE" sz="1400" err="1">
                <a:solidFill>
                  <a:srgbClr val="004B68"/>
                </a:solidFill>
                <a:latin typeface="Arial"/>
              </a:rPr>
              <a:t>for</a:t>
            </a:r>
            <a:r>
              <a:rPr lang="de-DE" sz="1400">
                <a:solidFill>
                  <a:srgbClr val="004B68"/>
                </a:solidFill>
                <a:latin typeface="Arial"/>
              </a:rPr>
              <a:t> </a:t>
            </a:r>
            <a:r>
              <a:rPr lang="de-DE" sz="1400" err="1">
                <a:solidFill>
                  <a:srgbClr val="004B68"/>
                </a:solidFill>
                <a:latin typeface="Arial"/>
              </a:rPr>
              <a:t>industry</a:t>
            </a:r>
            <a:r>
              <a:rPr lang="de-DE" sz="1400">
                <a:solidFill>
                  <a:srgbClr val="004B68"/>
                </a:solidFill>
                <a:latin typeface="Arial"/>
              </a:rPr>
              <a:t> and </a:t>
            </a:r>
            <a:r>
              <a:rPr lang="de-DE" sz="1400" err="1">
                <a:solidFill>
                  <a:srgbClr val="004B68"/>
                </a:solidFill>
                <a:latin typeface="Arial"/>
              </a:rPr>
              <a:t>district</a:t>
            </a:r>
            <a:r>
              <a:rPr lang="de-DE" sz="1400">
                <a:solidFill>
                  <a:srgbClr val="004B68"/>
                </a:solidFill>
                <a:latin typeface="Arial"/>
              </a:rPr>
              <a:t> </a:t>
            </a:r>
            <a:r>
              <a:rPr lang="de-DE" sz="1400" err="1">
                <a:solidFill>
                  <a:srgbClr val="004B68"/>
                </a:solidFill>
                <a:latin typeface="Arial"/>
              </a:rPr>
              <a:t>areas</a:t>
            </a:r>
            <a:endParaRPr kumimoji="0" lang="de-DE" sz="1400" b="0" i="0" u="none" strike="noStrike" kern="1200" cap="none" spc="0" normalizeH="0" baseline="0" noProof="0">
              <a:ln>
                <a:noFill/>
              </a:ln>
              <a:solidFill>
                <a:srgbClr val="004B68"/>
              </a:solidFill>
              <a:effectLst/>
              <a:uLnTx/>
              <a:uFillTx/>
              <a:latin typeface="Arial"/>
              <a:ea typeface="+mn-ea"/>
              <a:cs typeface="+mn-cs"/>
            </a:endParaRPr>
          </a:p>
        </p:txBody>
      </p:sp>
    </p:spTree>
    <p:extLst>
      <p:ext uri="{BB962C8B-B14F-4D97-AF65-F5344CB8AC3E}">
        <p14:creationId xmlns:p14="http://schemas.microsoft.com/office/powerpoint/2010/main" val="39843762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EE4P_MAPWIZARD_ID" val="MV"/>
  <p:tag name="EE4P_MAPWIZARD_HEADINGS" val="Admin 1"/>
  <p:tag name="EE4P_MAPWIZARD" val="Mecklenburg-Vorpommern"/>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EE4P_MAPWIZARD_ID" val="NW"/>
  <p:tag name="EE4P_MAPWIZARD_HEADINGS" val="Admin 1"/>
  <p:tag name="EE4P_MAPWIZARD" val="Nordrhein-Westfalen"/>
</p:tagLst>
</file>

<file path=ppt/tags/tag86.xml><?xml version="1.0" encoding="utf-8"?>
<p:tagLst xmlns:a="http://schemas.openxmlformats.org/drawingml/2006/main" xmlns:r="http://schemas.openxmlformats.org/officeDocument/2006/relationships" xmlns:p="http://schemas.openxmlformats.org/presentationml/2006/main">
  <p:tag name="EE4P_MAPWIZARD_ID" val="BW"/>
  <p:tag name="EE4P_MAPWIZARD_HEADINGS" val="Admin 1"/>
  <p:tag name="EE4P_MAPWIZARD" val="Baden-Württemberg"/>
</p:tagLst>
</file>

<file path=ppt/tags/tag87.xml><?xml version="1.0" encoding="utf-8"?>
<p:tagLst xmlns:a="http://schemas.openxmlformats.org/drawingml/2006/main" xmlns:r="http://schemas.openxmlformats.org/officeDocument/2006/relationships" xmlns:p="http://schemas.openxmlformats.org/presentationml/2006/main">
  <p:tag name="EE4P_MAPWIZARD_ID" val="HE"/>
  <p:tag name="EE4P_MAPWIZARD_HEADINGS" val="Admin 1"/>
  <p:tag name="EE4P_MAPWIZARD" val="Hessen"/>
</p:tagLst>
</file>

<file path=ppt/tags/tag88.xml><?xml version="1.0" encoding="utf-8"?>
<p:tagLst xmlns:a="http://schemas.openxmlformats.org/drawingml/2006/main" xmlns:r="http://schemas.openxmlformats.org/officeDocument/2006/relationships" xmlns:p="http://schemas.openxmlformats.org/presentationml/2006/main">
  <p:tag name="EE4P_MAPWIZARD_ID" val="HB"/>
  <p:tag name="EE4P_MAPWIZARD_HEADINGS" val="Admin 1"/>
  <p:tag name="EE4P_MAPWIZARD" val="Bremen"/>
</p:tagLst>
</file>

<file path=ppt/tags/tag89.xml><?xml version="1.0" encoding="utf-8"?>
<p:tagLst xmlns:a="http://schemas.openxmlformats.org/drawingml/2006/main" xmlns:r="http://schemas.openxmlformats.org/officeDocument/2006/relationships" xmlns:p="http://schemas.openxmlformats.org/presentationml/2006/main">
  <p:tag name="EE4P_MAPWIZARD_ID" val="NI"/>
  <p:tag name="EE4P_MAPWIZARD_HEADINGS" val="Admin 1"/>
  <p:tag name="EE4P_MAPWIZARD" val="Niedersachsen"/>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EE4P_MAPWIZARD_ID" val="TH"/>
  <p:tag name="EE4P_MAPWIZARD_HEADINGS" val="Admin 1"/>
  <p:tag name="EE4P_MAPWIZARD" val="Thüringen"/>
</p:tagLst>
</file>

<file path=ppt/tags/tag91.xml><?xml version="1.0" encoding="utf-8"?>
<p:tagLst xmlns:a="http://schemas.openxmlformats.org/drawingml/2006/main" xmlns:r="http://schemas.openxmlformats.org/officeDocument/2006/relationships" xmlns:p="http://schemas.openxmlformats.org/presentationml/2006/main">
  <p:tag name="EE4P_MAPWIZARD_ID" val="HH"/>
  <p:tag name="EE4P_MAPWIZARD_HEADINGS" val="Admin 1"/>
  <p:tag name="EE4P_MAPWIZARD" val="Hamburg"/>
</p:tagLst>
</file>

<file path=ppt/tags/tag92.xml><?xml version="1.0" encoding="utf-8"?>
<p:tagLst xmlns:a="http://schemas.openxmlformats.org/drawingml/2006/main" xmlns:r="http://schemas.openxmlformats.org/officeDocument/2006/relationships" xmlns:p="http://schemas.openxmlformats.org/presentationml/2006/main">
  <p:tag name="EE4P_MAPWIZARD_ID" val="SH"/>
  <p:tag name="EE4P_MAPWIZARD_HEADINGS" val="Admin 1"/>
  <p:tag name="EE4P_MAPWIZARD" val="Schleswig-Holstein"/>
</p:tagLst>
</file>

<file path=ppt/tags/tag93.xml><?xml version="1.0" encoding="utf-8"?>
<p:tagLst xmlns:a="http://schemas.openxmlformats.org/drawingml/2006/main" xmlns:r="http://schemas.openxmlformats.org/officeDocument/2006/relationships" xmlns:p="http://schemas.openxmlformats.org/presentationml/2006/main">
  <p:tag name="EE4P_MAPWIZARD_ID" val="RP"/>
  <p:tag name="EE4P_MAPWIZARD_HEADINGS" val="Admin 1"/>
  <p:tag name="EE4P_MAPWIZARD" val="Rheinland-Pfalz"/>
</p:tagLst>
</file>

<file path=ppt/tags/tag94.xml><?xml version="1.0" encoding="utf-8"?>
<p:tagLst xmlns:a="http://schemas.openxmlformats.org/drawingml/2006/main" xmlns:r="http://schemas.openxmlformats.org/officeDocument/2006/relationships" xmlns:p="http://schemas.openxmlformats.org/presentationml/2006/main">
  <p:tag name="EE4P_MAPWIZARD_ID" val="SL"/>
  <p:tag name="EE4P_MAPWIZARD_HEADINGS" val="Admin 1"/>
  <p:tag name="EE4P_MAPWIZARD" val="Saarland"/>
</p:tagLst>
</file>

<file path=ppt/tags/tag95.xml><?xml version="1.0" encoding="utf-8"?>
<p:tagLst xmlns:a="http://schemas.openxmlformats.org/drawingml/2006/main" xmlns:r="http://schemas.openxmlformats.org/officeDocument/2006/relationships" xmlns:p="http://schemas.openxmlformats.org/presentationml/2006/main">
  <p:tag name="EE4P_MAPWIZARD_ID" val="BY"/>
  <p:tag name="EE4P_MAPWIZARD_HEADINGS" val="Admin 1"/>
  <p:tag name="EE4P_MAPWIZARD" val="Bayern"/>
</p:tagLst>
</file>

<file path=ppt/tags/tag96.xml><?xml version="1.0" encoding="utf-8"?>
<p:tagLst xmlns:a="http://schemas.openxmlformats.org/drawingml/2006/main" xmlns:r="http://schemas.openxmlformats.org/officeDocument/2006/relationships" xmlns:p="http://schemas.openxmlformats.org/presentationml/2006/main">
  <p:tag name="EE4P_MAPWIZARD_ID" val="BE"/>
  <p:tag name="EE4P_MAPWIZARD_HEADINGS" val="Admin 1"/>
  <p:tag name="EE4P_MAPWIZARD" val="Berlin"/>
</p:tagLst>
</file>

<file path=ppt/tags/tag97.xml><?xml version="1.0" encoding="utf-8"?>
<p:tagLst xmlns:a="http://schemas.openxmlformats.org/drawingml/2006/main" xmlns:r="http://schemas.openxmlformats.org/officeDocument/2006/relationships" xmlns:p="http://schemas.openxmlformats.org/presentationml/2006/main">
  <p:tag name="EE4P_MAPWIZARD_ID" val="ST"/>
  <p:tag name="EE4P_MAPWIZARD_HEADINGS" val="Admin 1"/>
  <p:tag name="EE4P_MAPWIZARD" val="Sachsen-Anhalt"/>
</p:tagLst>
</file>

<file path=ppt/tags/tag98.xml><?xml version="1.0" encoding="utf-8"?>
<p:tagLst xmlns:a="http://schemas.openxmlformats.org/drawingml/2006/main" xmlns:r="http://schemas.openxmlformats.org/officeDocument/2006/relationships" xmlns:p="http://schemas.openxmlformats.org/presentationml/2006/main">
  <p:tag name="EE4P_MAPWIZARD_ID" val="SN"/>
  <p:tag name="EE4P_MAPWIZARD_HEADINGS" val="Admin 1"/>
  <p:tag name="EE4P_MAPWIZARD" val="Sachsen"/>
</p:tagLst>
</file>

<file path=ppt/tags/tag99.xml><?xml version="1.0" encoding="utf-8"?>
<p:tagLst xmlns:a="http://schemas.openxmlformats.org/drawingml/2006/main" xmlns:r="http://schemas.openxmlformats.org/officeDocument/2006/relationships" xmlns:p="http://schemas.openxmlformats.org/presentationml/2006/main">
  <p:tag name="EE4P_MAPWIZARD_ID" val="BB"/>
  <p:tag name="EE4P_MAPWIZARD_HEADINGS" val="Admin 1"/>
  <p:tag name="EE4P_MAPWIZARD" val="Brandenburg"/>
</p:tagLst>
</file>

<file path=ppt/theme/theme1.xml><?xml version="1.0" encoding="utf-8"?>
<a:theme xmlns:a="http://schemas.openxmlformats.org/drawingml/2006/main" name="juniz_Master_2023">
  <a:themeElements>
    <a:clrScheme name="juniz_Farben">
      <a:dk1>
        <a:srgbClr val="000000"/>
      </a:dk1>
      <a:lt1>
        <a:srgbClr val="FFFFFF"/>
      </a:lt1>
      <a:dk2>
        <a:srgbClr val="BED2B9"/>
      </a:dk2>
      <a:lt2>
        <a:srgbClr val="E4ECE2"/>
      </a:lt2>
      <a:accent1>
        <a:srgbClr val="83AC7E"/>
      </a:accent1>
      <a:accent2>
        <a:srgbClr val="FF6900"/>
      </a:accent2>
      <a:accent3>
        <a:srgbClr val="972E4C"/>
      </a:accent3>
      <a:accent4>
        <a:srgbClr val="006BAB"/>
      </a:accent4>
      <a:accent5>
        <a:srgbClr val="E1FF00"/>
      </a:accent5>
      <a:accent6>
        <a:srgbClr val="C8C8C8"/>
      </a:accent6>
      <a:hlink>
        <a:srgbClr val="000000"/>
      </a:hlink>
      <a:folHlink>
        <a:srgbClr val="000000"/>
      </a:folHlink>
    </a:clrScheme>
    <a:fontScheme name="juniz_Schrift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lIns="108000" tIns="72000" rIns="108000" bIns="72000" rtlCol="0" anchor="ctr"/>
      <a:lstStyle>
        <a:defPPr algn="ctr">
          <a:defRPr sz="1400" dirty="0" err="1" smtClean="0">
            <a:solidFill>
              <a:schemeClr val="bg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400" dirty="0" err="1" smtClean="0"/>
        </a:defPPr>
      </a:lstStyle>
    </a:txDef>
  </a:objectDefaults>
  <a:extraClrSchemeLst/>
  <a:custClrLst>
    <a:custClr name="Serene Green">
      <a:srgbClr val="82AC7E"/>
    </a:custClr>
    <a:custClr name="Balanced Blue">
      <a:srgbClr val="004B68"/>
    </a:custClr>
    <a:custClr name="Solid Pine">
      <a:srgbClr val="0E5B5C"/>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juniz_Energy_Master_2023">
  <a:themeElements>
    <a:clrScheme name="juniz_Energy_Farben">
      <a:dk1>
        <a:srgbClr val="000000"/>
      </a:dk1>
      <a:lt1>
        <a:srgbClr val="FFFFFF"/>
      </a:lt1>
      <a:dk2>
        <a:srgbClr val="BED2B9"/>
      </a:dk2>
      <a:lt2>
        <a:srgbClr val="E4ECE2"/>
      </a:lt2>
      <a:accent1>
        <a:srgbClr val="004B68"/>
      </a:accent1>
      <a:accent2>
        <a:srgbClr val="FF6900"/>
      </a:accent2>
      <a:accent3>
        <a:srgbClr val="972E4C"/>
      </a:accent3>
      <a:accent4>
        <a:srgbClr val="006BAB"/>
      </a:accent4>
      <a:accent5>
        <a:srgbClr val="E1FF00"/>
      </a:accent5>
      <a:accent6>
        <a:srgbClr val="C8C8C8"/>
      </a:accent6>
      <a:hlink>
        <a:srgbClr val="000000"/>
      </a:hlink>
      <a:folHlink>
        <a:srgbClr val="000000"/>
      </a:folHlink>
    </a:clrScheme>
    <a:fontScheme name="juniz_Schrift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lIns="108000" tIns="72000" rIns="108000" bIns="72000" rtlCol="0" anchor="ctr"/>
      <a:lstStyle>
        <a:defPPr algn="ctr">
          <a:defRPr sz="1400" dirty="0" err="1" smtClean="0">
            <a:solidFill>
              <a:schemeClr val="bg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400" dirty="0" err="1" smtClean="0"/>
        </a:defPPr>
      </a:lstStyle>
    </a:txDef>
  </a:objectDefaults>
  <a:extraClrSchemeLst/>
  <a:custClrLst>
    <a:custClr name="Serene Green">
      <a:srgbClr val="82AC7E"/>
    </a:custClr>
    <a:custClr name="Balanced Blue">
      <a:srgbClr val="004B68"/>
    </a:custClr>
    <a:custClr name="Solid Pine">
      <a:srgbClr val="0E5B5C"/>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juniz_Real_Estate_Master_2023">
  <a:themeElements>
    <a:clrScheme name="juniz_Real_Estate_Farben">
      <a:dk1>
        <a:srgbClr val="000000"/>
      </a:dk1>
      <a:lt1>
        <a:srgbClr val="FFFFFF"/>
      </a:lt1>
      <a:dk2>
        <a:srgbClr val="BED2B9"/>
      </a:dk2>
      <a:lt2>
        <a:srgbClr val="E4ECE2"/>
      </a:lt2>
      <a:accent1>
        <a:srgbClr val="0E5B5C"/>
      </a:accent1>
      <a:accent2>
        <a:srgbClr val="FF6900"/>
      </a:accent2>
      <a:accent3>
        <a:srgbClr val="972E4C"/>
      </a:accent3>
      <a:accent4>
        <a:srgbClr val="006BAB"/>
      </a:accent4>
      <a:accent5>
        <a:srgbClr val="E1FF00"/>
      </a:accent5>
      <a:accent6>
        <a:srgbClr val="C8C8C8"/>
      </a:accent6>
      <a:hlink>
        <a:srgbClr val="000000"/>
      </a:hlink>
      <a:folHlink>
        <a:srgbClr val="000000"/>
      </a:folHlink>
    </a:clrScheme>
    <a:fontScheme name="juniz_Schrift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lIns="108000" tIns="72000" rIns="108000" bIns="72000" rtlCol="0" anchor="ctr"/>
      <a:lstStyle>
        <a:defPPr algn="ctr">
          <a:defRPr sz="1400" dirty="0" err="1" smtClean="0">
            <a:solidFill>
              <a:schemeClr val="bg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400" dirty="0" err="1" smtClean="0"/>
        </a:defPPr>
      </a:lstStyle>
    </a:txDef>
  </a:objectDefaults>
  <a:extraClrSchemeLst/>
  <a:custClrLst>
    <a:custClr name="Serene Green">
      <a:srgbClr val="82AC7E"/>
    </a:custClr>
    <a:custClr name="Balanced Blue">
      <a:srgbClr val="004B68"/>
    </a:custClr>
    <a:custClr name="Solid Pine">
      <a:srgbClr val="0E5B5C"/>
    </a:custClr>
  </a:custClr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juniz_Energy_Master_2023">
  <a:themeElements>
    <a:clrScheme name="juniz_Energy_Farben">
      <a:dk1>
        <a:srgbClr val="000000"/>
      </a:dk1>
      <a:lt1>
        <a:srgbClr val="FFFFFF"/>
      </a:lt1>
      <a:dk2>
        <a:srgbClr val="BED2B9"/>
      </a:dk2>
      <a:lt2>
        <a:srgbClr val="E4ECE2"/>
      </a:lt2>
      <a:accent1>
        <a:srgbClr val="004B68"/>
      </a:accent1>
      <a:accent2>
        <a:srgbClr val="FF6900"/>
      </a:accent2>
      <a:accent3>
        <a:srgbClr val="972E4C"/>
      </a:accent3>
      <a:accent4>
        <a:srgbClr val="006BAB"/>
      </a:accent4>
      <a:accent5>
        <a:srgbClr val="E1FF00"/>
      </a:accent5>
      <a:accent6>
        <a:srgbClr val="C8C8C8"/>
      </a:accent6>
      <a:hlink>
        <a:srgbClr val="000000"/>
      </a:hlink>
      <a:folHlink>
        <a:srgbClr val="000000"/>
      </a:folHlink>
    </a:clrScheme>
    <a:fontScheme name="juniz_Schrift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lIns="108000" tIns="72000" rIns="108000" bIns="72000" rtlCol="0" anchor="ctr"/>
      <a:lstStyle>
        <a:defPPr algn="ctr">
          <a:defRPr sz="1400" dirty="0" err="1" smtClean="0">
            <a:solidFill>
              <a:schemeClr val="bg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400" dirty="0" err="1" smtClean="0"/>
        </a:defPPr>
      </a:lstStyle>
    </a:txDef>
  </a:objectDefaults>
  <a:extraClrSchemeLst/>
  <a:custClrLst>
    <a:custClr name="Serene Green">
      <a:srgbClr val="82AC7E"/>
    </a:custClr>
    <a:custClr name="Balanced Blue">
      <a:srgbClr val="004B68"/>
    </a:custClr>
    <a:custClr name="Solid Pine">
      <a:srgbClr val="0E5B5C"/>
    </a:custClr>
  </a:custClrLst>
  <a:extLst>
    <a:ext uri="{05A4C25C-085E-4340-85A3-A5531E510DB2}">
      <thm15:themeFamily xmlns:thm15="http://schemas.microsoft.com/office/thememl/2012/main" name="Master_juniz.pptx" id="{CDB9C9BB-774B-4F7E-A32F-B9E248361917}" vid="{29FCB958-4BAB-49F9-9F24-AD993B743419}"/>
    </a:ext>
  </a:extLst>
</a:theme>
</file>

<file path=ppt/theme/theme5.xml><?xml version="1.0" encoding="utf-8"?>
<a:theme xmlns:a="http://schemas.openxmlformats.org/drawingml/2006/main" name="1_juniz_Energy_Master_2023">
  <a:themeElements>
    <a:clrScheme name="juniz_Energy_Farben">
      <a:dk1>
        <a:srgbClr val="000000"/>
      </a:dk1>
      <a:lt1>
        <a:srgbClr val="FFFFFF"/>
      </a:lt1>
      <a:dk2>
        <a:srgbClr val="BED2B9"/>
      </a:dk2>
      <a:lt2>
        <a:srgbClr val="E4ECE2"/>
      </a:lt2>
      <a:accent1>
        <a:srgbClr val="004B68"/>
      </a:accent1>
      <a:accent2>
        <a:srgbClr val="FF6900"/>
      </a:accent2>
      <a:accent3>
        <a:srgbClr val="972E4C"/>
      </a:accent3>
      <a:accent4>
        <a:srgbClr val="006BAB"/>
      </a:accent4>
      <a:accent5>
        <a:srgbClr val="E1FF00"/>
      </a:accent5>
      <a:accent6>
        <a:srgbClr val="C8C8C8"/>
      </a:accent6>
      <a:hlink>
        <a:srgbClr val="000000"/>
      </a:hlink>
      <a:folHlink>
        <a:srgbClr val="000000"/>
      </a:folHlink>
    </a:clrScheme>
    <a:fontScheme name="juniz_Schrift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lIns="108000" tIns="72000" rIns="108000" bIns="72000" rtlCol="0" anchor="ctr"/>
      <a:lstStyle>
        <a:defPPr algn="ctr">
          <a:defRPr sz="1400" dirty="0" err="1" smtClean="0">
            <a:solidFill>
              <a:schemeClr val="bg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400" dirty="0" err="1" smtClean="0"/>
        </a:defPPr>
      </a:lstStyle>
    </a:txDef>
  </a:objectDefaults>
  <a:extraClrSchemeLst/>
  <a:custClrLst>
    <a:custClr name="Serene Green">
      <a:srgbClr val="82AC7E"/>
    </a:custClr>
    <a:custClr name="Balanced Blue">
      <a:srgbClr val="004B68"/>
    </a:custClr>
    <a:custClr name="Solid Pine">
      <a:srgbClr val="0E5B5C"/>
    </a:custClr>
  </a:custClrLst>
  <a:extLst>
    <a:ext uri="{05A4C25C-085E-4340-85A3-A5531E510DB2}">
      <thm15:themeFamily xmlns:thm15="http://schemas.microsoft.com/office/thememl/2012/main" name="Master_juniz.pptx" id="{CDB9C9BB-774B-4F7E-A32F-B9E248361917}" vid="{29FCB958-4BAB-49F9-9F24-AD993B743419}"/>
    </a:ext>
  </a:extLst>
</a:theme>
</file>

<file path=ppt/theme/theme6.xml><?xml version="1.0" encoding="utf-8"?>
<a:theme xmlns:a="http://schemas.openxmlformats.org/drawingml/2006/main" name="2_juniz_Energy_Master_2023">
  <a:themeElements>
    <a:clrScheme name="juniz_Energy_Farben">
      <a:dk1>
        <a:srgbClr val="000000"/>
      </a:dk1>
      <a:lt1>
        <a:srgbClr val="FFFFFF"/>
      </a:lt1>
      <a:dk2>
        <a:srgbClr val="BED2B9"/>
      </a:dk2>
      <a:lt2>
        <a:srgbClr val="E4ECE2"/>
      </a:lt2>
      <a:accent1>
        <a:srgbClr val="004B68"/>
      </a:accent1>
      <a:accent2>
        <a:srgbClr val="FF6900"/>
      </a:accent2>
      <a:accent3>
        <a:srgbClr val="972E4C"/>
      </a:accent3>
      <a:accent4>
        <a:srgbClr val="006BAB"/>
      </a:accent4>
      <a:accent5>
        <a:srgbClr val="E1FF00"/>
      </a:accent5>
      <a:accent6>
        <a:srgbClr val="C8C8C8"/>
      </a:accent6>
      <a:hlink>
        <a:srgbClr val="000000"/>
      </a:hlink>
      <a:folHlink>
        <a:srgbClr val="000000"/>
      </a:folHlink>
    </a:clrScheme>
    <a:fontScheme name="juniz_Schrift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lIns="108000" tIns="72000" rIns="108000" bIns="72000" rtlCol="0" anchor="ctr"/>
      <a:lstStyle>
        <a:defPPr algn="ctr">
          <a:defRPr sz="1400" dirty="0" err="1" smtClean="0">
            <a:solidFill>
              <a:schemeClr val="bg2"/>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400" dirty="0" err="1" smtClean="0"/>
        </a:defPPr>
      </a:lstStyle>
    </a:txDef>
  </a:objectDefaults>
  <a:extraClrSchemeLst/>
  <a:custClrLst>
    <a:custClr name="Serene Green">
      <a:srgbClr val="82AC7E"/>
    </a:custClr>
    <a:custClr name="Balanced Blue">
      <a:srgbClr val="004B68"/>
    </a:custClr>
    <a:custClr name="Solid Pine">
      <a:srgbClr val="0E5B5C"/>
    </a:custClr>
  </a:custClrLst>
  <a:extLst>
    <a:ext uri="{05A4C25C-085E-4340-85A3-A5531E510DB2}">
      <thm15:themeFamily xmlns:thm15="http://schemas.microsoft.com/office/thememl/2012/main" name="Master_juniz.pptx" id="{CDB9C9BB-774B-4F7E-A32F-B9E248361917}" vid="{29FCB958-4BAB-49F9-9F24-AD993B743419}"/>
    </a:ext>
  </a:extLst>
</a:theme>
</file>

<file path=ppt/theme/theme7.xml><?xml version="1.0" encoding="utf-8"?>
<a:theme xmlns:a="http://schemas.openxmlformats.org/drawingml/2006/main" name="Office">
  <a:themeElements>
    <a:clrScheme name="juniz_Farben">
      <a:dk1>
        <a:srgbClr val="000000"/>
      </a:dk1>
      <a:lt1>
        <a:srgbClr val="FFFFFF"/>
      </a:lt1>
      <a:dk2>
        <a:srgbClr val="BED2B9"/>
      </a:dk2>
      <a:lt2>
        <a:srgbClr val="E4ECE2"/>
      </a:lt2>
      <a:accent1>
        <a:srgbClr val="83AC7E"/>
      </a:accent1>
      <a:accent2>
        <a:srgbClr val="FF6900"/>
      </a:accent2>
      <a:accent3>
        <a:srgbClr val="972E4C"/>
      </a:accent3>
      <a:accent4>
        <a:srgbClr val="006BAB"/>
      </a:accent4>
      <a:accent5>
        <a:srgbClr val="E1FF00"/>
      </a:accent5>
      <a:accent6>
        <a:srgbClr val="C8C8C8"/>
      </a:accent6>
      <a:hlink>
        <a:srgbClr val="000000"/>
      </a:hlink>
      <a:folHlink>
        <a:srgbClr val="000000"/>
      </a:folHlink>
    </a:clrScheme>
    <a:fontScheme name="juniz_Schrift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a:themeElements>
    <a:clrScheme name="juniz_Farben">
      <a:dk1>
        <a:srgbClr val="000000"/>
      </a:dk1>
      <a:lt1>
        <a:srgbClr val="FFFFFF"/>
      </a:lt1>
      <a:dk2>
        <a:srgbClr val="BED2B9"/>
      </a:dk2>
      <a:lt2>
        <a:srgbClr val="E4ECE2"/>
      </a:lt2>
      <a:accent1>
        <a:srgbClr val="83AC7E"/>
      </a:accent1>
      <a:accent2>
        <a:srgbClr val="FF6900"/>
      </a:accent2>
      <a:accent3>
        <a:srgbClr val="972E4C"/>
      </a:accent3>
      <a:accent4>
        <a:srgbClr val="006BAB"/>
      </a:accent4>
      <a:accent5>
        <a:srgbClr val="E1FF00"/>
      </a:accent5>
      <a:accent6>
        <a:srgbClr val="C8C8C8"/>
      </a:accent6>
      <a:hlink>
        <a:srgbClr val="000000"/>
      </a:hlink>
      <a:folHlink>
        <a:srgbClr val="000000"/>
      </a:folHlink>
    </a:clrScheme>
    <a:fontScheme name="juniz_Schrifte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FCA637186FF0048844E97EF9B38293C" ma:contentTypeVersion="27" ma:contentTypeDescription="Ein neues Dokument erstellen." ma:contentTypeScope="" ma:versionID="15865b24fc8fdfad029ad3b736254f9d">
  <xsd:schema xmlns:xsd="http://www.w3.org/2001/XMLSchema" xmlns:xs="http://www.w3.org/2001/XMLSchema" xmlns:p="http://schemas.microsoft.com/office/2006/metadata/properties" xmlns:ns2="2488eb99-ace1-4da4-b2df-9fe68fb965a3" xmlns:ns3="58b446fc-8583-4373-a46f-8f0b4fbaee6f" targetNamespace="http://schemas.microsoft.com/office/2006/metadata/properties" ma:root="true" ma:fieldsID="7075014c679ca485ed6c320aa2a8199f" ns2:_="" ns3:_="">
    <xsd:import namespace="2488eb99-ace1-4da4-b2df-9fe68fb965a3"/>
    <xsd:import namespace="58b446fc-8583-4373-a46f-8f0b4fbaee6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Info"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88eb99-ace1-4da4-b2df-9fe68fb965a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lcf76f155ced4ddcb4097134ff3c332f" ma:index="22" nillable="true" ma:taxonomy="true" ma:internalName="lcf76f155ced4ddcb4097134ff3c332f" ma:taxonomyFieldName="MediaServiceImageTags" ma:displayName="Bildmarkierungen" ma:readOnly="false" ma:default="" ma:fieldId="{5cf76f15-5ced-4ddc-b409-7134ff3c332f}" ma:taxonomyMulti="true" ma:sspId="101bbf1d-1e0d-477c-a67f-0cd84fda4294" ma:termSetId="09814cd3-568e-fe90-9814-8d621ff8fb84" ma:anchorId="fba54fb3-c3e1-fe81-a776-ca4b69148c4d" ma:open="true" ma:isKeyword="false">
      <xsd:complexType>
        <xsd:sequence>
          <xsd:element ref="pc:Terms" minOccurs="0" maxOccurs="1"/>
        </xsd:sequence>
      </xsd:complexType>
    </xsd:element>
    <xsd:element name="Info" ma:index="24" nillable="true" ma:displayName="Info" ma:default="" ma:description="Sharing" ma:internalName="Info">
      <xsd:simpleType>
        <xsd:restriction base="dms:Text">
          <xsd:maxLength value="255"/>
        </xsd:restriction>
      </xsd:simple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8b446fc-8583-4373-a46f-8f0b4fbaee6f" elementFormDefault="qualified">
    <xsd:import namespace="http://schemas.microsoft.com/office/2006/documentManagement/types"/>
    <xsd:import namespace="http://schemas.microsoft.com/office/infopath/2007/PartnerControls"/>
    <xsd:element name="SharedWithUsers" ma:index="16"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Freigegeben für - Details" ma:internalName="SharedWithDetails" ma:readOnly="true">
      <xsd:simpleType>
        <xsd:restriction base="dms:Note">
          <xsd:maxLength value="255"/>
        </xsd:restriction>
      </xsd:simpleType>
    </xsd:element>
    <xsd:element name="TaxCatchAll" ma:index="23" nillable="true" ma:displayName="Taxonomy Catch All Column" ma:hidden="true" ma:list="{b4ad05c0-28e4-483e-a2de-1e5709f9d086}" ma:internalName="TaxCatchAll" ma:readOnly="false" ma:showField="CatchAllData" ma:web="58b446fc-8583-4373-a46f-8f0b4fbaee6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58b446fc-8583-4373-a46f-8f0b4fbaee6f">
      <UserInfo>
        <DisplayName/>
        <AccountId xsi:nil="true"/>
        <AccountType/>
      </UserInfo>
    </SharedWithUsers>
    <MediaLengthInSeconds xmlns="2488eb99-ace1-4da4-b2df-9fe68fb965a3" xsi:nil="true"/>
    <lcf76f155ced4ddcb4097134ff3c332f xmlns="2488eb99-ace1-4da4-b2df-9fe68fb965a3">
      <Terms xmlns="http://schemas.microsoft.com/office/infopath/2007/PartnerControls"/>
    </lcf76f155ced4ddcb4097134ff3c332f>
    <TaxCatchAll xmlns="58b446fc-8583-4373-a46f-8f0b4fbaee6f" xsi:nil="true"/>
    <Info xmlns="2488eb99-ace1-4da4-b2df-9fe68fb965a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D830D2F-BEBF-40CE-8BCE-399EDB7EE911}">
  <ds:schemaRefs>
    <ds:schemaRef ds:uri="2488eb99-ace1-4da4-b2df-9fe68fb965a3"/>
    <ds:schemaRef ds:uri="58b446fc-8583-4373-a46f-8f0b4fbaee6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8A18927F-DD41-48F7-A13A-8EE7C47BEDEB}">
  <ds:schemaRefs>
    <ds:schemaRef ds:uri="2488eb99-ace1-4da4-b2df-9fe68fb965a3"/>
    <ds:schemaRef ds:uri="58b446fc-8583-4373-a46f-8f0b4fbaee6f"/>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4504F7D7-E3EF-4E59-AC17-294A963CAB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42</Slides>
  <Notes>40</Notes>
  <HiddenSlides>0</HiddenSlides>
  <ScaleCrop>false</ScaleCrop>
  <HeadingPairs>
    <vt:vector size="4" baseType="variant">
      <vt:variant>
        <vt:lpstr>Theme</vt:lpstr>
      </vt:variant>
      <vt:variant>
        <vt:i4>6</vt:i4>
      </vt:variant>
      <vt:variant>
        <vt:lpstr>Slide Titles</vt:lpstr>
      </vt:variant>
      <vt:variant>
        <vt:i4>42</vt:i4>
      </vt:variant>
    </vt:vector>
  </HeadingPairs>
  <TitlesOfParts>
    <vt:vector size="48" baseType="lpstr">
      <vt:lpstr>juniz_Master_2023</vt:lpstr>
      <vt:lpstr>juniz_Energy_Master_2023</vt:lpstr>
      <vt:lpstr>juniz_Real_Estate_Master_2023</vt:lpstr>
      <vt:lpstr>juniz_Energy_Master_2023</vt:lpstr>
      <vt:lpstr>1_juniz_Energy_Master_2023</vt:lpstr>
      <vt:lpstr>2_juniz_Energy_Master_2023</vt:lpstr>
      <vt:lpstr>PowerPoint Presentation</vt:lpstr>
      <vt:lpstr>PowerPoint Presentation</vt:lpstr>
      <vt:lpstr>Agenda – Introduction to Company</vt:lpstr>
      <vt:lpstr>Introduction of ju:niz Energy GmbH</vt:lpstr>
      <vt:lpstr>ju:niz Energy</vt:lpstr>
      <vt:lpstr>Our projects within Germany</vt:lpstr>
      <vt:lpstr>Showcase of Generation 1.0 BESS</vt:lpstr>
      <vt:lpstr>Introduction to Generation 1.0 BESS</vt:lpstr>
      <vt:lpstr>Large-scale storage increases flexibility in the energy supply for industry/commerce and in the electricity grid</vt:lpstr>
      <vt:lpstr>PRL-Speicher Garching near by Munich</vt:lpstr>
      <vt:lpstr>JUWI Schmölln - First German Innovation project “Wind Energy and Energy Storage”   </vt:lpstr>
      <vt:lpstr>SMAREG 1 - Smartbooster</vt:lpstr>
      <vt:lpstr>VWEW Leinau   </vt:lpstr>
      <vt:lpstr>Showcase of Generation 1.5 BESS</vt:lpstr>
      <vt:lpstr>Introduction to Generation 1.5 BESS</vt:lpstr>
      <vt:lpstr>SMAREG4 – „Wartburgspeicher“</vt:lpstr>
      <vt:lpstr>SMAREG6 – „Gunzenhausen“</vt:lpstr>
      <vt:lpstr>Agenda – Technical Portion</vt:lpstr>
      <vt:lpstr>Overview – Historical Setup</vt:lpstr>
      <vt:lpstr>The Good Ol' Days</vt:lpstr>
      <vt:lpstr>Limitations of the used InfluxDB OSS 1.x</vt:lpstr>
      <vt:lpstr>InfluxDB Cloud V1</vt:lpstr>
      <vt:lpstr>InfluxDB Cloud V1 – The begin of the journey</vt:lpstr>
      <vt:lpstr>The problems and bottlenecks</vt:lpstr>
      <vt:lpstr>The problems and bottlenecks</vt:lpstr>
      <vt:lpstr>InfluxDB Cloud Dedicated </vt:lpstr>
      <vt:lpstr>The problems and bottlenecks</vt:lpstr>
      <vt:lpstr>Introduction of EDR to Gen 1.0 Plants</vt:lpstr>
      <vt:lpstr>Gathering data with Telegraf from MQTT devices</vt:lpstr>
      <vt:lpstr>Temporary temperature logging</vt:lpstr>
      <vt:lpstr>Telegraf.conf file for getting the job done</vt:lpstr>
      <vt:lpstr>Grafana Visualization of temporary temperature logging</vt:lpstr>
      <vt:lpstr>Gathering data with Telegraf from Modbus devices</vt:lpstr>
      <vt:lpstr>Architecture Overview</vt:lpstr>
      <vt:lpstr>InfluxDB Solution Partner – B1-Systems</vt:lpstr>
      <vt:lpstr>Telegraf.conf file for getting the job done</vt:lpstr>
      <vt:lpstr>Grafana Visualization of BESS</vt:lpstr>
      <vt:lpstr>Improving the Alert mechanism for both Generation BESS Systems</vt:lpstr>
      <vt:lpstr>Grafana Alerts</vt:lpstr>
      <vt:lpstr>Grafana Visualization of BESS</vt:lpstr>
      <vt:lpstr>Summary and next projects/steps</vt:lpstr>
      <vt:lpstr>energy transition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Christoph Beck</dc:creator>
  <cp:revision>2</cp:revision>
  <dcterms:created xsi:type="dcterms:W3CDTF">2023-04-21T12:33:12Z</dcterms:created>
  <dcterms:modified xsi:type="dcterms:W3CDTF">2023-09-26T16:18:35Z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0x0101001FCA637186FF0048844E97EF9B38293C</vt:lpwstr>
  </property>
  <property fmtid="{D5CDD505-2E9C-101B-9397-08002B2CF9AE}" pid="3" name="Order">
    <vt:r8>69800</vt:r8>
  </property>
  <property fmtid="{D5CDD505-2E9C-101B-9397-08002B2CF9AE}" pid="4" name="xd_Signature">
    <vt:bool>false</vt:bool>
  </property>
  <property fmtid="{D5CDD505-2E9C-101B-9397-08002B2CF9AE}" pid="5" name="GUID">
    <vt:lpwstr>3cbc6d51-9708-4e01-aec1-b40777a7c4f8</vt:lpwstr>
  </property>
  <property fmtid="{D5CDD505-2E9C-101B-9397-08002B2CF9AE}" pid="6" name="_ColorTag">
    <vt:lpwstr/>
  </property>
  <property fmtid="{D5CDD505-2E9C-101B-9397-08002B2CF9AE}" pid="7" name="xd_ProgID">
    <vt:lpwstr/>
  </property>
  <property fmtid="{D5CDD505-2E9C-101B-9397-08002B2CF9AE}" pid="8" name="_ExtendedDescription">
    <vt:lpwstr/>
  </property>
  <property fmtid="{D5CDD505-2E9C-101B-9397-08002B2CF9AE}" pid="9" name="TriggerFlowInfo">
    <vt:lpwstr/>
  </property>
  <property fmtid="{D5CDD505-2E9C-101B-9397-08002B2CF9AE}" pid="10" name="_ColorHex">
    <vt:lpwstr/>
  </property>
  <property fmtid="{D5CDD505-2E9C-101B-9397-08002B2CF9AE}" pid="11" name="_Emoji">
    <vt:lpwstr/>
  </property>
  <property fmtid="{D5CDD505-2E9C-101B-9397-08002B2CF9AE}" pid="12" name="ComplianceAssetId">
    <vt:lpwstr/>
  </property>
  <property fmtid="{D5CDD505-2E9C-101B-9397-08002B2CF9AE}" pid="13" name="TemplateUrl">
    <vt:lpwstr/>
  </property>
  <property fmtid="{D5CDD505-2E9C-101B-9397-08002B2CF9AE}" pid="14" name="MediaServiceImageTags">
    <vt:lpwstr/>
  </property>
</Properties>
</file>